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0" r:id="rId2"/>
    <p:sldMasterId id="2147484224" r:id="rId3"/>
  </p:sldMasterIdLst>
  <p:notesMasterIdLst>
    <p:notesMasterId r:id="rId13"/>
  </p:notesMasterIdLst>
  <p:sldIdLst>
    <p:sldId id="257" r:id="rId4"/>
    <p:sldId id="286" r:id="rId5"/>
    <p:sldId id="287" r:id="rId6"/>
    <p:sldId id="288" r:id="rId7"/>
    <p:sldId id="261" r:id="rId8"/>
    <p:sldId id="289" r:id="rId9"/>
    <p:sldId id="290" r:id="rId10"/>
    <p:sldId id="291" r:id="rId11"/>
    <p:sldId id="265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345"/>
    <a:srgbClr val="FFFFCC"/>
    <a:srgbClr val="000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21A2-E9B4-4A38-B7FB-C420745B3369}" type="datetimeFigureOut">
              <a:rPr lang="de-AT" smtClean="0"/>
              <a:t>09.06.2024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956A-39FF-4E1D-8792-08F8D186D8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63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Umsetzung und Evaluierungen von Maßnahmen</a:t>
            </a:r>
            <a:r>
              <a:rPr lang="de-DE" baseline="0" dirty="0"/>
              <a:t> zum Gewässerschutz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5AEDA-3C0C-459A-8E54-AA1EE3E9BFEC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188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Umsetzung und Evaluierungen von Maßnahmen</a:t>
            </a:r>
            <a:r>
              <a:rPr lang="de-DE" baseline="0" dirty="0"/>
              <a:t> zum Gewässerschutz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5AEDA-3C0C-459A-8E54-AA1EE3E9BFEC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8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Umsetzung und Evaluierungen von Maßnahmen</a:t>
            </a:r>
            <a:r>
              <a:rPr lang="de-DE" baseline="0" dirty="0"/>
              <a:t> zum Gewässerschutz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5AEDA-3C0C-459A-8E54-AA1EE3E9BFEC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4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45"/>
            <a:ext cx="12191998" cy="6853654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76219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Forst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583"/>
            <a:ext cx="12191989" cy="6853649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95756300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DV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"/>
            <a:ext cx="12191986" cy="6853648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6264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DV_2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"/>
            <a:ext cx="12191986" cy="6853648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94216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Landschaft mit 2 Aufzählungsfe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39"/>
            <a:ext cx="12192000" cy="6853655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90304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4"/>
          </p:nvPr>
        </p:nvSpPr>
        <p:spPr>
          <a:xfrm>
            <a:off x="6227804" y="1825625"/>
            <a:ext cx="5125996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12912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26503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J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2" cy="6857996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63675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1" cy="6857996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98993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Landschaft mit Marginal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6853656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0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53196" y="2017713"/>
            <a:ext cx="2400604" cy="341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ADBF51"/>
                </a:solidFill>
              </a:defRPr>
            </a:lvl1pPr>
            <a:lvl2pPr marL="457200" indent="0">
              <a:buNone/>
              <a:defRPr sz="1500">
                <a:solidFill>
                  <a:srgbClr val="ADBF51"/>
                </a:solidFill>
              </a:defRPr>
            </a:lvl2pPr>
            <a:lvl3pPr marL="914400" indent="0">
              <a:buNone/>
              <a:defRPr sz="1500">
                <a:solidFill>
                  <a:srgbClr val="ADBF51"/>
                </a:solidFill>
              </a:defRPr>
            </a:lvl3pPr>
            <a:lvl4pPr marL="1371600" indent="0">
              <a:buNone/>
              <a:defRPr sz="1500">
                <a:solidFill>
                  <a:srgbClr val="ADBF51"/>
                </a:solidFill>
              </a:defRPr>
            </a:lvl4pPr>
            <a:lvl5pPr marL="1828800" indent="0">
              <a:buNone/>
              <a:defRPr sz="1500">
                <a:solidFill>
                  <a:srgbClr val="ADBF51"/>
                </a:solidFill>
              </a:defRPr>
            </a:lvl5pPr>
          </a:lstStyle>
          <a:p>
            <a:pPr lvl="0"/>
            <a:r>
              <a:rPr lang="de-DE" dirty="0"/>
              <a:t>Klicken und Text hinzufügen!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89108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6"/>
          </a:xfrm>
          <a:prstGeom prst="rect">
            <a:avLst/>
          </a:prstGeom>
        </p:spPr>
      </p:pic>
      <p:sp>
        <p:nvSpPr>
          <p:cNvPr id="12" name="Titelplatzhalter 1"/>
          <p:cNvSpPr txBox="1">
            <a:spLocks/>
          </p:cNvSpPr>
          <p:nvPr/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rgbClr val="ADBF51"/>
                </a:solidFill>
                <a:latin typeface="Arial-BoldMT"/>
                <a:ea typeface="+mj-ea"/>
                <a:cs typeface="+mj-cs"/>
              </a:defRPr>
            </a:lvl1pPr>
          </a:lstStyle>
          <a:p>
            <a:r>
              <a:rPr lang="de-DE"/>
              <a:t>Titelmasterformat bearbeiten</a:t>
            </a:r>
            <a:endParaRPr lang="de-AT" dirty="0"/>
          </a:p>
        </p:txBody>
      </p:sp>
      <p:sp>
        <p:nvSpPr>
          <p:cNvPr id="13" name="Untertitel 2"/>
          <p:cNvSpPr txBox="1">
            <a:spLocks/>
          </p:cNvSpPr>
          <p:nvPr/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AT" sz="2300" b="0" i="0" u="none" strike="noStrike" kern="1200" cap="all" baseline="0" smtClean="0">
                <a:solidFill>
                  <a:srgbClr val="007E46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4" name="Textplatzhalt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8953196" y="2017713"/>
            <a:ext cx="2400604" cy="341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ADBF51"/>
                </a:solidFill>
              </a:defRPr>
            </a:lvl1pPr>
            <a:lvl2pPr marL="457200" indent="0">
              <a:buNone/>
              <a:defRPr sz="1500">
                <a:solidFill>
                  <a:srgbClr val="ADBF51"/>
                </a:solidFill>
              </a:defRPr>
            </a:lvl2pPr>
            <a:lvl3pPr marL="914400" indent="0">
              <a:buNone/>
              <a:defRPr sz="1500">
                <a:solidFill>
                  <a:srgbClr val="ADBF51"/>
                </a:solidFill>
              </a:defRPr>
            </a:lvl3pPr>
            <a:lvl4pPr marL="1371600" indent="0">
              <a:buNone/>
              <a:defRPr sz="1500">
                <a:solidFill>
                  <a:srgbClr val="ADBF51"/>
                </a:solidFill>
              </a:defRPr>
            </a:lvl4pPr>
            <a:lvl5pPr marL="1828800" indent="0">
              <a:buNone/>
              <a:defRPr sz="1500">
                <a:solidFill>
                  <a:srgbClr val="ADBF51"/>
                </a:solidFill>
              </a:defRPr>
            </a:lvl5pPr>
          </a:lstStyle>
          <a:p>
            <a:pPr lvl="0"/>
            <a:r>
              <a:rPr lang="de-DE" dirty="0"/>
              <a:t>Klicken und Text hinzufügen!</a:t>
            </a:r>
            <a:endParaRPr lang="de-AT" dirty="0"/>
          </a:p>
        </p:txBody>
      </p:sp>
      <p:sp>
        <p:nvSpPr>
          <p:cNvPr id="15" name="Inhaltsplatzhalter 2"/>
          <p:cNvSpPr>
            <a:spLocks noGrp="1"/>
          </p:cNvSpPr>
          <p:nvPr>
            <p:ph idx="19"/>
          </p:nvPr>
        </p:nvSpPr>
        <p:spPr>
          <a:xfrm>
            <a:off x="838199" y="1825625"/>
            <a:ext cx="763853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406771146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ald mit Marginal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5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0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53196" y="2017713"/>
            <a:ext cx="2400604" cy="341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ADBF51"/>
                </a:solidFill>
              </a:defRPr>
            </a:lvl1pPr>
            <a:lvl2pPr marL="457200" indent="0">
              <a:buNone/>
              <a:defRPr sz="1500">
                <a:solidFill>
                  <a:srgbClr val="ADBF51"/>
                </a:solidFill>
              </a:defRPr>
            </a:lvl2pPr>
            <a:lvl3pPr marL="914400" indent="0">
              <a:buNone/>
              <a:defRPr sz="1500">
                <a:solidFill>
                  <a:srgbClr val="ADBF51"/>
                </a:solidFill>
              </a:defRPr>
            </a:lvl3pPr>
            <a:lvl4pPr marL="1371600" indent="0">
              <a:buNone/>
              <a:defRPr sz="1500">
                <a:solidFill>
                  <a:srgbClr val="ADBF51"/>
                </a:solidFill>
              </a:defRPr>
            </a:lvl4pPr>
            <a:lvl5pPr marL="1828800" indent="0">
              <a:buNone/>
              <a:defRPr sz="1500">
                <a:solidFill>
                  <a:srgbClr val="ADBF51"/>
                </a:solidFill>
              </a:defRPr>
            </a:lvl5pPr>
          </a:lstStyle>
          <a:p>
            <a:pPr lvl="0"/>
            <a:r>
              <a:rPr lang="de-DE" dirty="0"/>
              <a:t>Klicken und Text hinzufügen!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763853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Rechteck 10"/>
          <p:cNvSpPr/>
          <p:nvPr/>
        </p:nvSpPr>
        <p:spPr>
          <a:xfrm>
            <a:off x="238126" y="612912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94225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N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9728" cy="6858000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47006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Pflanz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9728" cy="6858000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94815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Team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238"/>
            <a:ext cx="12199726" cy="6857998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037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Tierh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583"/>
            <a:ext cx="12191988" cy="6853649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0013947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W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8238"/>
            <a:ext cx="12199724" cy="6857998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74594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Umwelt, Naturschu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8238"/>
            <a:ext cx="12199724" cy="6857997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02723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Ausgleichszahlungen, Förd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238"/>
            <a:ext cx="12199722" cy="6857997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12472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238"/>
            <a:ext cx="12199722" cy="6857996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26366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238"/>
            <a:ext cx="12199721" cy="6857996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80470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Photovolta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238"/>
            <a:ext cx="12199721" cy="685799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81953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Biom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8238"/>
            <a:ext cx="12199719" cy="685799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08916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Forst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238"/>
            <a:ext cx="12199717" cy="685799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11627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Tierh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238"/>
            <a:ext cx="12199717" cy="6857993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77143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Wein- und Obst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8238"/>
            <a:ext cx="12199717" cy="6857993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453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Wein- und Obst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583"/>
            <a:ext cx="12191988" cy="6853649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39814704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DV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8238"/>
            <a:ext cx="12199715" cy="6857993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86368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DV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8238"/>
            <a:ext cx="12199715" cy="6857992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12771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_Winterland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8238"/>
            <a:ext cx="12199713" cy="6857992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22032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12199717" cy="685799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35770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reis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48" y="0"/>
            <a:ext cx="12214372" cy="6866232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5866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423270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900554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8377838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20"/>
          </p:nvPr>
        </p:nvSpPr>
        <p:spPr>
          <a:xfrm>
            <a:off x="692150" y="2511861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19" name="Diagrammplatzhalter 5"/>
          <p:cNvSpPr>
            <a:spLocks noGrp="1"/>
          </p:cNvSpPr>
          <p:nvPr>
            <p:ph type="chart" sz="quarter" idx="21"/>
          </p:nvPr>
        </p:nvSpPr>
        <p:spPr>
          <a:xfrm>
            <a:off x="3211982" y="2509908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20" name="Diagrammplatzhalter 5"/>
          <p:cNvSpPr>
            <a:spLocks noGrp="1"/>
          </p:cNvSpPr>
          <p:nvPr>
            <p:ph type="chart" sz="quarter" idx="22"/>
          </p:nvPr>
        </p:nvSpPr>
        <p:spPr>
          <a:xfrm>
            <a:off x="5689266" y="2509907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21" name="Diagrammplatzhalter 5"/>
          <p:cNvSpPr>
            <a:spLocks noGrp="1"/>
          </p:cNvSpPr>
          <p:nvPr>
            <p:ph type="chart" sz="quarter" idx="23"/>
          </p:nvPr>
        </p:nvSpPr>
        <p:spPr>
          <a:xfrm>
            <a:off x="8166550" y="2509906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16" name="Rechteck 1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14247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lk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48" y="0"/>
            <a:ext cx="12214372" cy="6866232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20"/>
          </p:nvPr>
        </p:nvSpPr>
        <p:spPr>
          <a:xfrm>
            <a:off x="838199" y="1458547"/>
            <a:ext cx="9063682" cy="3913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57568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e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48" y="0"/>
            <a:ext cx="12214372" cy="6866232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28780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grafiken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49" y="0"/>
            <a:ext cx="12214374" cy="6866232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38126" y="612912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859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64" y="0"/>
            <a:ext cx="12214381" cy="686623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263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-3893"/>
            <a:ext cx="12191991" cy="685365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462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28" cy="685799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790832"/>
            <a:ext cx="10515600" cy="5272218"/>
          </a:xfrm>
          <a:prstGeom prst="rect">
            <a:avLst/>
          </a:prstGeom>
        </p:spPr>
        <p:txBody>
          <a:bodyPr anchor="ctr"/>
          <a:lstStyle>
            <a:lvl1pPr algn="ctr">
              <a:defRPr b="1" cap="all" baseline="0">
                <a:solidFill>
                  <a:schemeClr val="bg1"/>
                </a:solidFill>
                <a:latin typeface="Arial-BoldMT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zwischentitel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4596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-3893"/>
            <a:ext cx="12191989" cy="685365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80413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0"/>
            <a:ext cx="12191989" cy="685364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45232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0"/>
            <a:ext cx="12191988" cy="685364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56646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0"/>
            <a:ext cx="12191988" cy="685364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63475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" y="0"/>
            <a:ext cx="12191986" cy="685364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13073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" y="0"/>
            <a:ext cx="12191986" cy="68536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66557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" y="0"/>
            <a:ext cx="12191984" cy="68536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79194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" y="0"/>
            <a:ext cx="12191984" cy="685364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74989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0"/>
            <a:ext cx="12191982" cy="685364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33509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0"/>
            <a:ext cx="12191982" cy="685364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53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9728" cy="68580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7558995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0"/>
            <a:ext cx="12191981" cy="685364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14093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91981" cy="685364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66590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12191979" cy="685364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38978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12191979" cy="685364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75270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2191977" cy="685364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71175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 N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094009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mit Aufzählung und eigenem Bild in Poly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-11063" y="-8389"/>
            <a:ext cx="3659018" cy="6870583"/>
          </a:xfrm>
          <a:custGeom>
            <a:avLst/>
            <a:gdLst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0 w 8216900"/>
              <a:gd name="connsiteY3" fmla="*/ 8216900 h 8216900"/>
              <a:gd name="connsiteX4" fmla="*/ 0 w 8216900"/>
              <a:gd name="connsiteY4" fmla="*/ 0 h 8216900"/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2117558 w 8216900"/>
              <a:gd name="connsiteY3" fmla="*/ 7867984 h 8216900"/>
              <a:gd name="connsiteX4" fmla="*/ 0 w 8216900"/>
              <a:gd name="connsiteY4" fmla="*/ 0 h 8216900"/>
              <a:gd name="connsiteX0" fmla="*/ 0 w 8216900"/>
              <a:gd name="connsiteY0" fmla="*/ 0 h 7867984"/>
              <a:gd name="connsiteX1" fmla="*/ 8216900 w 8216900"/>
              <a:gd name="connsiteY1" fmla="*/ 0 h 7867984"/>
              <a:gd name="connsiteX2" fmla="*/ 5088689 w 8216900"/>
              <a:gd name="connsiteY2" fmla="*/ 7386721 h 7867984"/>
              <a:gd name="connsiteX3" fmla="*/ 2117558 w 8216900"/>
              <a:gd name="connsiteY3" fmla="*/ 7867984 h 7867984"/>
              <a:gd name="connsiteX4" fmla="*/ 0 w 8216900"/>
              <a:gd name="connsiteY4" fmla="*/ 0 h 7867984"/>
              <a:gd name="connsiteX0" fmla="*/ 0 w 6327942"/>
              <a:gd name="connsiteY0" fmla="*/ 0 h 7867984"/>
              <a:gd name="connsiteX1" fmla="*/ 6327942 w 6327942"/>
              <a:gd name="connsiteY1" fmla="*/ 2683042 h 7867984"/>
              <a:gd name="connsiteX2" fmla="*/ 5088689 w 6327942"/>
              <a:gd name="connsiteY2" fmla="*/ 7386721 h 7867984"/>
              <a:gd name="connsiteX3" fmla="*/ 2117558 w 6327942"/>
              <a:gd name="connsiteY3" fmla="*/ 7867984 h 7867984"/>
              <a:gd name="connsiteX4" fmla="*/ 0 w 6327942"/>
              <a:gd name="connsiteY4" fmla="*/ 0 h 7867984"/>
              <a:gd name="connsiteX0" fmla="*/ 60158 w 4210384"/>
              <a:gd name="connsiteY0" fmla="*/ 0 h 8000331"/>
              <a:gd name="connsiteX1" fmla="*/ 4210384 w 4210384"/>
              <a:gd name="connsiteY1" fmla="*/ 2815389 h 8000331"/>
              <a:gd name="connsiteX2" fmla="*/ 2971131 w 4210384"/>
              <a:gd name="connsiteY2" fmla="*/ 7519068 h 8000331"/>
              <a:gd name="connsiteX3" fmla="*/ 0 w 4210384"/>
              <a:gd name="connsiteY3" fmla="*/ 8000331 h 8000331"/>
              <a:gd name="connsiteX4" fmla="*/ 60158 w 4210384"/>
              <a:gd name="connsiteY4" fmla="*/ 0 h 8000331"/>
              <a:gd name="connsiteX0" fmla="*/ 60158 w 4210384"/>
              <a:gd name="connsiteY0" fmla="*/ 12365 h 8012696"/>
              <a:gd name="connsiteX1" fmla="*/ 35928 w 4210384"/>
              <a:gd name="connsiteY1" fmla="*/ 0 h 8012696"/>
              <a:gd name="connsiteX2" fmla="*/ 4210384 w 4210384"/>
              <a:gd name="connsiteY2" fmla="*/ 2827754 h 8012696"/>
              <a:gd name="connsiteX3" fmla="*/ 2971131 w 4210384"/>
              <a:gd name="connsiteY3" fmla="*/ 7531433 h 8012696"/>
              <a:gd name="connsiteX4" fmla="*/ 0 w 4210384"/>
              <a:gd name="connsiteY4" fmla="*/ 8012696 h 8012696"/>
              <a:gd name="connsiteX5" fmla="*/ 60158 w 4210384"/>
              <a:gd name="connsiteY5" fmla="*/ 12365 h 8012696"/>
              <a:gd name="connsiteX0" fmla="*/ 0 w 5533858"/>
              <a:gd name="connsiteY0" fmla="*/ 96586 h 8012696"/>
              <a:gd name="connsiteX1" fmla="*/ 1359402 w 5533858"/>
              <a:gd name="connsiteY1" fmla="*/ 0 h 8012696"/>
              <a:gd name="connsiteX2" fmla="*/ 5533858 w 5533858"/>
              <a:gd name="connsiteY2" fmla="*/ 2827754 h 8012696"/>
              <a:gd name="connsiteX3" fmla="*/ 4294605 w 5533858"/>
              <a:gd name="connsiteY3" fmla="*/ 7531433 h 8012696"/>
              <a:gd name="connsiteX4" fmla="*/ 1323474 w 5533858"/>
              <a:gd name="connsiteY4" fmla="*/ 8012696 h 8012696"/>
              <a:gd name="connsiteX5" fmla="*/ 0 w 5533858"/>
              <a:gd name="connsiteY5" fmla="*/ 96586 h 8012696"/>
              <a:gd name="connsiteX0" fmla="*/ 0 w 5533858"/>
              <a:gd name="connsiteY0" fmla="*/ 0 h 7916110"/>
              <a:gd name="connsiteX1" fmla="*/ 3224296 w 5533858"/>
              <a:gd name="connsiteY1" fmla="*/ 252330 h 7916110"/>
              <a:gd name="connsiteX2" fmla="*/ 5533858 w 5533858"/>
              <a:gd name="connsiteY2" fmla="*/ 2731168 h 7916110"/>
              <a:gd name="connsiteX3" fmla="*/ 4294605 w 5533858"/>
              <a:gd name="connsiteY3" fmla="*/ 7434847 h 7916110"/>
              <a:gd name="connsiteX4" fmla="*/ 1323474 w 5533858"/>
              <a:gd name="connsiteY4" fmla="*/ 7916110 h 7916110"/>
              <a:gd name="connsiteX5" fmla="*/ 0 w 5533858"/>
              <a:gd name="connsiteY5" fmla="*/ 0 h 7916110"/>
              <a:gd name="connsiteX0" fmla="*/ 0 w 5533858"/>
              <a:gd name="connsiteY0" fmla="*/ 0 h 7916445"/>
              <a:gd name="connsiteX1" fmla="*/ 3224296 w 5533858"/>
              <a:gd name="connsiteY1" fmla="*/ 252330 h 7916445"/>
              <a:gd name="connsiteX2" fmla="*/ 5533858 w 5533858"/>
              <a:gd name="connsiteY2" fmla="*/ 2731168 h 7916445"/>
              <a:gd name="connsiteX3" fmla="*/ 4294605 w 5533858"/>
              <a:gd name="connsiteY3" fmla="*/ 7434847 h 7916445"/>
              <a:gd name="connsiteX4" fmla="*/ 1323474 w 5533858"/>
              <a:gd name="connsiteY4" fmla="*/ 7916110 h 7916445"/>
              <a:gd name="connsiteX5" fmla="*/ 1335338 w 5533858"/>
              <a:gd name="connsiteY5" fmla="*/ 7916445 h 7916445"/>
              <a:gd name="connsiteX6" fmla="*/ 0 w 5533858"/>
              <a:gd name="connsiteY6" fmla="*/ 0 h 7916445"/>
              <a:gd name="connsiteX0" fmla="*/ 252830 w 5786688"/>
              <a:gd name="connsiteY0" fmla="*/ 0 h 8265360"/>
              <a:gd name="connsiteX1" fmla="*/ 3477126 w 5786688"/>
              <a:gd name="connsiteY1" fmla="*/ 252330 h 8265360"/>
              <a:gd name="connsiteX2" fmla="*/ 5786688 w 5786688"/>
              <a:gd name="connsiteY2" fmla="*/ 2731168 h 8265360"/>
              <a:gd name="connsiteX3" fmla="*/ 4547435 w 5786688"/>
              <a:gd name="connsiteY3" fmla="*/ 7434847 h 8265360"/>
              <a:gd name="connsiteX4" fmla="*/ 1576304 w 5786688"/>
              <a:gd name="connsiteY4" fmla="*/ 7916110 h 8265360"/>
              <a:gd name="connsiteX5" fmla="*/ 0 w 5786688"/>
              <a:gd name="connsiteY5" fmla="*/ 8265360 h 8265360"/>
              <a:gd name="connsiteX6" fmla="*/ 252830 w 5786688"/>
              <a:gd name="connsiteY6" fmla="*/ 0 h 8265360"/>
              <a:gd name="connsiteX0" fmla="*/ 252830 w 5786688"/>
              <a:gd name="connsiteY0" fmla="*/ 0 h 8445500"/>
              <a:gd name="connsiteX1" fmla="*/ 3477126 w 5786688"/>
              <a:gd name="connsiteY1" fmla="*/ 252330 h 8445500"/>
              <a:gd name="connsiteX2" fmla="*/ 5786688 w 5786688"/>
              <a:gd name="connsiteY2" fmla="*/ 2731168 h 8445500"/>
              <a:gd name="connsiteX3" fmla="*/ 4547435 w 5786688"/>
              <a:gd name="connsiteY3" fmla="*/ 7434847 h 8445500"/>
              <a:gd name="connsiteX4" fmla="*/ 1528177 w 5786688"/>
              <a:gd name="connsiteY4" fmla="*/ 8445500 h 8445500"/>
              <a:gd name="connsiteX5" fmla="*/ 0 w 5786688"/>
              <a:gd name="connsiteY5" fmla="*/ 8265360 h 8445500"/>
              <a:gd name="connsiteX6" fmla="*/ 252830 w 5786688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826309"/>
              <a:gd name="connsiteY0" fmla="*/ 0 h 8445500"/>
              <a:gd name="connsiteX1" fmla="*/ 3477126 w 5826309"/>
              <a:gd name="connsiteY1" fmla="*/ 252330 h 8445500"/>
              <a:gd name="connsiteX2" fmla="*/ 5798719 w 5826309"/>
              <a:gd name="connsiteY2" fmla="*/ 2695073 h 8445500"/>
              <a:gd name="connsiteX3" fmla="*/ 4547435 w 5826309"/>
              <a:gd name="connsiteY3" fmla="*/ 7434847 h 8445500"/>
              <a:gd name="connsiteX4" fmla="*/ 1528177 w 5826309"/>
              <a:gd name="connsiteY4" fmla="*/ 8445500 h 8445500"/>
              <a:gd name="connsiteX5" fmla="*/ 0 w 5826309"/>
              <a:gd name="connsiteY5" fmla="*/ 8265360 h 8445500"/>
              <a:gd name="connsiteX6" fmla="*/ 252830 w 5826309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799570"/>
              <a:gd name="connsiteY0" fmla="*/ 0 h 8445500"/>
              <a:gd name="connsiteX1" fmla="*/ 3477126 w 5799570"/>
              <a:gd name="connsiteY1" fmla="*/ 252330 h 8445500"/>
              <a:gd name="connsiteX2" fmla="*/ 5798719 w 5799570"/>
              <a:gd name="connsiteY2" fmla="*/ 2695073 h 8445500"/>
              <a:gd name="connsiteX3" fmla="*/ 4547435 w 5799570"/>
              <a:gd name="connsiteY3" fmla="*/ 7434847 h 8445500"/>
              <a:gd name="connsiteX4" fmla="*/ 1528177 w 5799570"/>
              <a:gd name="connsiteY4" fmla="*/ 8445500 h 8445500"/>
              <a:gd name="connsiteX5" fmla="*/ 0 w 5799570"/>
              <a:gd name="connsiteY5" fmla="*/ 8265360 h 8445500"/>
              <a:gd name="connsiteX6" fmla="*/ 252830 w 5799570"/>
              <a:gd name="connsiteY6" fmla="*/ 0 h 8445500"/>
              <a:gd name="connsiteX0" fmla="*/ 252830 w 5859680"/>
              <a:gd name="connsiteY0" fmla="*/ 0 h 8445500"/>
              <a:gd name="connsiteX1" fmla="*/ 3477126 w 5859680"/>
              <a:gd name="connsiteY1" fmla="*/ 252330 h 8445500"/>
              <a:gd name="connsiteX2" fmla="*/ 5858877 w 5859680"/>
              <a:gd name="connsiteY2" fmla="*/ 2755231 h 8445500"/>
              <a:gd name="connsiteX3" fmla="*/ 4547435 w 5859680"/>
              <a:gd name="connsiteY3" fmla="*/ 7434847 h 8445500"/>
              <a:gd name="connsiteX4" fmla="*/ 1528177 w 5859680"/>
              <a:gd name="connsiteY4" fmla="*/ 8445500 h 8445500"/>
              <a:gd name="connsiteX5" fmla="*/ 0 w 5859680"/>
              <a:gd name="connsiteY5" fmla="*/ 8265360 h 8445500"/>
              <a:gd name="connsiteX6" fmla="*/ 252830 w 5859680"/>
              <a:gd name="connsiteY6" fmla="*/ 0 h 8445500"/>
              <a:gd name="connsiteX0" fmla="*/ 252830 w 5861174"/>
              <a:gd name="connsiteY0" fmla="*/ 0 h 8445500"/>
              <a:gd name="connsiteX1" fmla="*/ 3477126 w 5861174"/>
              <a:gd name="connsiteY1" fmla="*/ 252330 h 8445500"/>
              <a:gd name="connsiteX2" fmla="*/ 5858877 w 5861174"/>
              <a:gd name="connsiteY2" fmla="*/ 2755231 h 8445500"/>
              <a:gd name="connsiteX3" fmla="*/ 4547435 w 5861174"/>
              <a:gd name="connsiteY3" fmla="*/ 7434847 h 8445500"/>
              <a:gd name="connsiteX4" fmla="*/ 1528177 w 5861174"/>
              <a:gd name="connsiteY4" fmla="*/ 8445500 h 8445500"/>
              <a:gd name="connsiteX5" fmla="*/ 0 w 5861174"/>
              <a:gd name="connsiteY5" fmla="*/ 8265360 h 8445500"/>
              <a:gd name="connsiteX6" fmla="*/ 252830 w 5861174"/>
              <a:gd name="connsiteY6" fmla="*/ 0 h 8445500"/>
              <a:gd name="connsiteX0" fmla="*/ 252830 w 5859786"/>
              <a:gd name="connsiteY0" fmla="*/ 0 h 8445500"/>
              <a:gd name="connsiteX1" fmla="*/ 3477126 w 5859786"/>
              <a:gd name="connsiteY1" fmla="*/ 252330 h 8445500"/>
              <a:gd name="connsiteX2" fmla="*/ 5858877 w 5859786"/>
              <a:gd name="connsiteY2" fmla="*/ 2755231 h 8445500"/>
              <a:gd name="connsiteX3" fmla="*/ 4547435 w 5859786"/>
              <a:gd name="connsiteY3" fmla="*/ 7434847 h 8445500"/>
              <a:gd name="connsiteX4" fmla="*/ 1528177 w 5859786"/>
              <a:gd name="connsiteY4" fmla="*/ 8445500 h 8445500"/>
              <a:gd name="connsiteX5" fmla="*/ 0 w 5859786"/>
              <a:gd name="connsiteY5" fmla="*/ 8265360 h 8445500"/>
              <a:gd name="connsiteX6" fmla="*/ 252830 w 5859786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776142"/>
              <a:gd name="connsiteY0" fmla="*/ 0 h 8445500"/>
              <a:gd name="connsiteX1" fmla="*/ 3477126 w 5776142"/>
              <a:gd name="connsiteY1" fmla="*/ 252330 h 8445500"/>
              <a:gd name="connsiteX2" fmla="*/ 5774656 w 5776142"/>
              <a:gd name="connsiteY2" fmla="*/ 2622884 h 8445500"/>
              <a:gd name="connsiteX3" fmla="*/ 4547435 w 5776142"/>
              <a:gd name="connsiteY3" fmla="*/ 7434847 h 8445500"/>
              <a:gd name="connsiteX4" fmla="*/ 1528177 w 5776142"/>
              <a:gd name="connsiteY4" fmla="*/ 8445500 h 8445500"/>
              <a:gd name="connsiteX5" fmla="*/ 0 w 5776142"/>
              <a:gd name="connsiteY5" fmla="*/ 8265360 h 8445500"/>
              <a:gd name="connsiteX6" fmla="*/ 252830 w 5776142"/>
              <a:gd name="connsiteY6" fmla="*/ 0 h 8445500"/>
              <a:gd name="connsiteX0" fmla="*/ 252830 w 5824174"/>
              <a:gd name="connsiteY0" fmla="*/ 0 h 8445500"/>
              <a:gd name="connsiteX1" fmla="*/ 3477126 w 5824174"/>
              <a:gd name="connsiteY1" fmla="*/ 252330 h 8445500"/>
              <a:gd name="connsiteX2" fmla="*/ 5822782 w 5824174"/>
              <a:gd name="connsiteY2" fmla="*/ 2671010 h 8445500"/>
              <a:gd name="connsiteX3" fmla="*/ 4547435 w 5824174"/>
              <a:gd name="connsiteY3" fmla="*/ 7434847 h 8445500"/>
              <a:gd name="connsiteX4" fmla="*/ 1528177 w 5824174"/>
              <a:gd name="connsiteY4" fmla="*/ 8445500 h 8445500"/>
              <a:gd name="connsiteX5" fmla="*/ 0 w 5824174"/>
              <a:gd name="connsiteY5" fmla="*/ 8265360 h 8445500"/>
              <a:gd name="connsiteX6" fmla="*/ 252830 w 5824174"/>
              <a:gd name="connsiteY6" fmla="*/ 0 h 8445500"/>
              <a:gd name="connsiteX0" fmla="*/ 252830 w 5823656"/>
              <a:gd name="connsiteY0" fmla="*/ 0 h 8445500"/>
              <a:gd name="connsiteX1" fmla="*/ 3477126 w 5823656"/>
              <a:gd name="connsiteY1" fmla="*/ 252330 h 8445500"/>
              <a:gd name="connsiteX2" fmla="*/ 5822782 w 5823656"/>
              <a:gd name="connsiteY2" fmla="*/ 2671010 h 8445500"/>
              <a:gd name="connsiteX3" fmla="*/ 4547435 w 5823656"/>
              <a:gd name="connsiteY3" fmla="*/ 7434847 h 8445500"/>
              <a:gd name="connsiteX4" fmla="*/ 1528177 w 5823656"/>
              <a:gd name="connsiteY4" fmla="*/ 8445500 h 8445500"/>
              <a:gd name="connsiteX5" fmla="*/ 0 w 5823656"/>
              <a:gd name="connsiteY5" fmla="*/ 8265360 h 8445500"/>
              <a:gd name="connsiteX6" fmla="*/ 252830 w 5823656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22884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956314"/>
              <a:gd name="connsiteY0" fmla="*/ 0 h 8445500"/>
              <a:gd name="connsiteX1" fmla="*/ 3477126 w 5956314"/>
              <a:gd name="connsiteY1" fmla="*/ 252330 h 8445500"/>
              <a:gd name="connsiteX2" fmla="*/ 5955130 w 5956314"/>
              <a:gd name="connsiteY2" fmla="*/ 2767262 h 8445500"/>
              <a:gd name="connsiteX3" fmla="*/ 4547435 w 5956314"/>
              <a:gd name="connsiteY3" fmla="*/ 7434847 h 8445500"/>
              <a:gd name="connsiteX4" fmla="*/ 1528177 w 5956314"/>
              <a:gd name="connsiteY4" fmla="*/ 8445500 h 8445500"/>
              <a:gd name="connsiteX5" fmla="*/ 0 w 5956314"/>
              <a:gd name="connsiteY5" fmla="*/ 8265360 h 8445500"/>
              <a:gd name="connsiteX6" fmla="*/ 252830 w 5956314"/>
              <a:gd name="connsiteY6" fmla="*/ 0 h 8445500"/>
              <a:gd name="connsiteX0" fmla="*/ 252830 w 5971493"/>
              <a:gd name="connsiteY0" fmla="*/ 0 h 8445500"/>
              <a:gd name="connsiteX1" fmla="*/ 3477126 w 5971493"/>
              <a:gd name="connsiteY1" fmla="*/ 252330 h 8445500"/>
              <a:gd name="connsiteX2" fmla="*/ 5955130 w 5971493"/>
              <a:gd name="connsiteY2" fmla="*/ 2767262 h 8445500"/>
              <a:gd name="connsiteX3" fmla="*/ 4547435 w 5971493"/>
              <a:gd name="connsiteY3" fmla="*/ 7434847 h 8445500"/>
              <a:gd name="connsiteX4" fmla="*/ 1528177 w 5971493"/>
              <a:gd name="connsiteY4" fmla="*/ 8445500 h 8445500"/>
              <a:gd name="connsiteX5" fmla="*/ 0 w 5971493"/>
              <a:gd name="connsiteY5" fmla="*/ 8265360 h 8445500"/>
              <a:gd name="connsiteX6" fmla="*/ 252830 w 5971493"/>
              <a:gd name="connsiteY6" fmla="*/ 0 h 8445500"/>
              <a:gd name="connsiteX0" fmla="*/ 252830 w 5770538"/>
              <a:gd name="connsiteY0" fmla="*/ 0 h 8445500"/>
              <a:gd name="connsiteX1" fmla="*/ 3477126 w 5770538"/>
              <a:gd name="connsiteY1" fmla="*/ 252330 h 8445500"/>
              <a:gd name="connsiteX2" fmla="*/ 5750593 w 5770538"/>
              <a:gd name="connsiteY2" fmla="*/ 2658978 h 8445500"/>
              <a:gd name="connsiteX3" fmla="*/ 4547435 w 5770538"/>
              <a:gd name="connsiteY3" fmla="*/ 7434847 h 8445500"/>
              <a:gd name="connsiteX4" fmla="*/ 1528177 w 5770538"/>
              <a:gd name="connsiteY4" fmla="*/ 8445500 h 8445500"/>
              <a:gd name="connsiteX5" fmla="*/ 0 w 5770538"/>
              <a:gd name="connsiteY5" fmla="*/ 8265360 h 8445500"/>
              <a:gd name="connsiteX6" fmla="*/ 252830 w 5770538"/>
              <a:gd name="connsiteY6" fmla="*/ 0 h 8445500"/>
              <a:gd name="connsiteX0" fmla="*/ 252830 w 5767797"/>
              <a:gd name="connsiteY0" fmla="*/ 0 h 8445500"/>
              <a:gd name="connsiteX1" fmla="*/ 3477126 w 5767797"/>
              <a:gd name="connsiteY1" fmla="*/ 252330 h 8445500"/>
              <a:gd name="connsiteX2" fmla="*/ 5750593 w 5767797"/>
              <a:gd name="connsiteY2" fmla="*/ 2658978 h 8445500"/>
              <a:gd name="connsiteX3" fmla="*/ 4547435 w 5767797"/>
              <a:gd name="connsiteY3" fmla="*/ 7434847 h 8445500"/>
              <a:gd name="connsiteX4" fmla="*/ 1528177 w 5767797"/>
              <a:gd name="connsiteY4" fmla="*/ 8445500 h 8445500"/>
              <a:gd name="connsiteX5" fmla="*/ 0 w 5767797"/>
              <a:gd name="connsiteY5" fmla="*/ 8265360 h 8445500"/>
              <a:gd name="connsiteX6" fmla="*/ 252830 w 5767797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861712"/>
              <a:gd name="connsiteY0" fmla="*/ 0 h 8445500"/>
              <a:gd name="connsiteX1" fmla="*/ 3477126 w 5861712"/>
              <a:gd name="connsiteY1" fmla="*/ 252330 h 8445500"/>
              <a:gd name="connsiteX2" fmla="*/ 5750593 w 5861712"/>
              <a:gd name="connsiteY2" fmla="*/ 2658978 h 8445500"/>
              <a:gd name="connsiteX3" fmla="*/ 4547435 w 5861712"/>
              <a:gd name="connsiteY3" fmla="*/ 7434847 h 8445500"/>
              <a:gd name="connsiteX4" fmla="*/ 1528177 w 5861712"/>
              <a:gd name="connsiteY4" fmla="*/ 8445500 h 8445500"/>
              <a:gd name="connsiteX5" fmla="*/ 0 w 5861712"/>
              <a:gd name="connsiteY5" fmla="*/ 8265360 h 8445500"/>
              <a:gd name="connsiteX6" fmla="*/ 252830 w 5861712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853"/>
              <a:gd name="connsiteY0" fmla="*/ 0 h 8445500"/>
              <a:gd name="connsiteX1" fmla="*/ 3477126 w 5760853"/>
              <a:gd name="connsiteY1" fmla="*/ 252330 h 8445500"/>
              <a:gd name="connsiteX2" fmla="*/ 5750593 w 5760853"/>
              <a:gd name="connsiteY2" fmla="*/ 2658978 h 8445500"/>
              <a:gd name="connsiteX3" fmla="*/ 4547435 w 5760853"/>
              <a:gd name="connsiteY3" fmla="*/ 7460973 h 8445500"/>
              <a:gd name="connsiteX4" fmla="*/ 1528177 w 5760853"/>
              <a:gd name="connsiteY4" fmla="*/ 8445500 h 8445500"/>
              <a:gd name="connsiteX5" fmla="*/ 0 w 5760853"/>
              <a:gd name="connsiteY5" fmla="*/ 8265360 h 8445500"/>
              <a:gd name="connsiteX6" fmla="*/ 252830 w 5760853"/>
              <a:gd name="connsiteY6" fmla="*/ 0 h 8445500"/>
              <a:gd name="connsiteX0" fmla="*/ 252830 w 5760309"/>
              <a:gd name="connsiteY0" fmla="*/ 0 h 8445500"/>
              <a:gd name="connsiteX1" fmla="*/ 3477126 w 5760309"/>
              <a:gd name="connsiteY1" fmla="*/ 252330 h 8445500"/>
              <a:gd name="connsiteX2" fmla="*/ 5750593 w 5760309"/>
              <a:gd name="connsiteY2" fmla="*/ 2658978 h 8445500"/>
              <a:gd name="connsiteX3" fmla="*/ 4477766 w 5760309"/>
              <a:gd name="connsiteY3" fmla="*/ 7434847 h 8445500"/>
              <a:gd name="connsiteX4" fmla="*/ 1528177 w 5760309"/>
              <a:gd name="connsiteY4" fmla="*/ 8445500 h 8445500"/>
              <a:gd name="connsiteX5" fmla="*/ 0 w 5760309"/>
              <a:gd name="connsiteY5" fmla="*/ 8265360 h 8445500"/>
              <a:gd name="connsiteX6" fmla="*/ 252830 w 5760309"/>
              <a:gd name="connsiteY6" fmla="*/ 0 h 8445500"/>
              <a:gd name="connsiteX0" fmla="*/ 252830 w 5760985"/>
              <a:gd name="connsiteY0" fmla="*/ 0 h 8445500"/>
              <a:gd name="connsiteX1" fmla="*/ 3477126 w 5760985"/>
              <a:gd name="connsiteY1" fmla="*/ 252330 h 8445500"/>
              <a:gd name="connsiteX2" fmla="*/ 5750593 w 5760985"/>
              <a:gd name="connsiteY2" fmla="*/ 2658978 h 8445500"/>
              <a:gd name="connsiteX3" fmla="*/ 4477766 w 5760985"/>
              <a:gd name="connsiteY3" fmla="*/ 7434847 h 8445500"/>
              <a:gd name="connsiteX4" fmla="*/ 1528177 w 5760985"/>
              <a:gd name="connsiteY4" fmla="*/ 8445500 h 8445500"/>
              <a:gd name="connsiteX5" fmla="*/ 0 w 5760985"/>
              <a:gd name="connsiteY5" fmla="*/ 8265360 h 8445500"/>
              <a:gd name="connsiteX6" fmla="*/ 252830 w 5760985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818973"/>
              <a:gd name="connsiteY0" fmla="*/ 0 h 8445500"/>
              <a:gd name="connsiteX1" fmla="*/ 3477126 w 5818973"/>
              <a:gd name="connsiteY1" fmla="*/ 252330 h 8445500"/>
              <a:gd name="connsiteX2" fmla="*/ 5750593 w 5818973"/>
              <a:gd name="connsiteY2" fmla="*/ 2658978 h 8445500"/>
              <a:gd name="connsiteX3" fmla="*/ 4564851 w 5818973"/>
              <a:gd name="connsiteY3" fmla="*/ 7347761 h 8445500"/>
              <a:gd name="connsiteX4" fmla="*/ 1528177 w 5818973"/>
              <a:gd name="connsiteY4" fmla="*/ 8445500 h 8445500"/>
              <a:gd name="connsiteX5" fmla="*/ 0 w 5818973"/>
              <a:gd name="connsiteY5" fmla="*/ 8265360 h 8445500"/>
              <a:gd name="connsiteX6" fmla="*/ 252830 w 5818973"/>
              <a:gd name="connsiteY6" fmla="*/ 0 h 8445500"/>
              <a:gd name="connsiteX0" fmla="*/ 252830 w 5978347"/>
              <a:gd name="connsiteY0" fmla="*/ 0 h 8445500"/>
              <a:gd name="connsiteX1" fmla="*/ 3477126 w 5978347"/>
              <a:gd name="connsiteY1" fmla="*/ 252330 h 8445500"/>
              <a:gd name="connsiteX2" fmla="*/ 5750593 w 5978347"/>
              <a:gd name="connsiteY2" fmla="*/ 2658978 h 8445500"/>
              <a:gd name="connsiteX3" fmla="*/ 5764387 w 5978347"/>
              <a:gd name="connsiteY3" fmla="*/ 2655436 h 8445500"/>
              <a:gd name="connsiteX4" fmla="*/ 4564851 w 5978347"/>
              <a:gd name="connsiteY4" fmla="*/ 7347761 h 8445500"/>
              <a:gd name="connsiteX5" fmla="*/ 1528177 w 5978347"/>
              <a:gd name="connsiteY5" fmla="*/ 8445500 h 8445500"/>
              <a:gd name="connsiteX6" fmla="*/ 0 w 5978347"/>
              <a:gd name="connsiteY6" fmla="*/ 8265360 h 8445500"/>
              <a:gd name="connsiteX7" fmla="*/ 252830 w 5978347"/>
              <a:gd name="connsiteY7" fmla="*/ 0 h 8445500"/>
              <a:gd name="connsiteX0" fmla="*/ 252830 w 5956989"/>
              <a:gd name="connsiteY0" fmla="*/ 0 h 8445500"/>
              <a:gd name="connsiteX1" fmla="*/ 3477126 w 5956989"/>
              <a:gd name="connsiteY1" fmla="*/ 252330 h 8445500"/>
              <a:gd name="connsiteX2" fmla="*/ 5750593 w 5956989"/>
              <a:gd name="connsiteY2" fmla="*/ 2658978 h 8445500"/>
              <a:gd name="connsiteX3" fmla="*/ 5764387 w 5956989"/>
              <a:gd name="connsiteY3" fmla="*/ 2655436 h 8445500"/>
              <a:gd name="connsiteX4" fmla="*/ 4564851 w 5956989"/>
              <a:gd name="connsiteY4" fmla="*/ 7347761 h 8445500"/>
              <a:gd name="connsiteX5" fmla="*/ 1528177 w 5956989"/>
              <a:gd name="connsiteY5" fmla="*/ 8445500 h 8445500"/>
              <a:gd name="connsiteX6" fmla="*/ 0 w 5956989"/>
              <a:gd name="connsiteY6" fmla="*/ 8265360 h 8445500"/>
              <a:gd name="connsiteX7" fmla="*/ 252830 w 5956989"/>
              <a:gd name="connsiteY7" fmla="*/ 0 h 8445500"/>
              <a:gd name="connsiteX0" fmla="*/ 252830 w 6805891"/>
              <a:gd name="connsiteY0" fmla="*/ 0 h 8445500"/>
              <a:gd name="connsiteX1" fmla="*/ 3477126 w 6805891"/>
              <a:gd name="connsiteY1" fmla="*/ 252330 h 8445500"/>
              <a:gd name="connsiteX2" fmla="*/ 5750593 w 6805891"/>
              <a:gd name="connsiteY2" fmla="*/ 2658978 h 8445500"/>
              <a:gd name="connsiteX3" fmla="*/ 6791999 w 6805891"/>
              <a:gd name="connsiteY3" fmla="*/ 3979139 h 8445500"/>
              <a:gd name="connsiteX4" fmla="*/ 4564851 w 6805891"/>
              <a:gd name="connsiteY4" fmla="*/ 7347761 h 8445500"/>
              <a:gd name="connsiteX5" fmla="*/ 1528177 w 6805891"/>
              <a:gd name="connsiteY5" fmla="*/ 8445500 h 8445500"/>
              <a:gd name="connsiteX6" fmla="*/ 0 w 6805891"/>
              <a:gd name="connsiteY6" fmla="*/ 8265360 h 8445500"/>
              <a:gd name="connsiteX7" fmla="*/ 252830 w 6805891"/>
              <a:gd name="connsiteY7" fmla="*/ 0 h 8445500"/>
              <a:gd name="connsiteX0" fmla="*/ 252830 w 6791999"/>
              <a:gd name="connsiteY0" fmla="*/ 0 h 8445500"/>
              <a:gd name="connsiteX1" fmla="*/ 3477126 w 6791999"/>
              <a:gd name="connsiteY1" fmla="*/ 252330 h 8445500"/>
              <a:gd name="connsiteX2" fmla="*/ 5750593 w 6791999"/>
              <a:gd name="connsiteY2" fmla="*/ 2658978 h 8445500"/>
              <a:gd name="connsiteX3" fmla="*/ 6791999 w 6791999"/>
              <a:gd name="connsiteY3" fmla="*/ 3979139 h 8445500"/>
              <a:gd name="connsiteX4" fmla="*/ 4564851 w 6791999"/>
              <a:gd name="connsiteY4" fmla="*/ 7347761 h 8445500"/>
              <a:gd name="connsiteX5" fmla="*/ 1528177 w 6791999"/>
              <a:gd name="connsiteY5" fmla="*/ 8445500 h 8445500"/>
              <a:gd name="connsiteX6" fmla="*/ 0 w 6791999"/>
              <a:gd name="connsiteY6" fmla="*/ 8265360 h 8445500"/>
              <a:gd name="connsiteX7" fmla="*/ 252830 w 6791999"/>
              <a:gd name="connsiteY7" fmla="*/ 0 h 8445500"/>
              <a:gd name="connsiteX0" fmla="*/ 252830 w 5827377"/>
              <a:gd name="connsiteY0" fmla="*/ 0 h 8445500"/>
              <a:gd name="connsiteX1" fmla="*/ 3477126 w 5827377"/>
              <a:gd name="connsiteY1" fmla="*/ 252330 h 8445500"/>
              <a:gd name="connsiteX2" fmla="*/ 5750593 w 5827377"/>
              <a:gd name="connsiteY2" fmla="*/ 2658978 h 8445500"/>
              <a:gd name="connsiteX3" fmla="*/ 5294125 w 5827377"/>
              <a:gd name="connsiteY3" fmla="*/ 4902247 h 8445500"/>
              <a:gd name="connsiteX4" fmla="*/ 4564851 w 5827377"/>
              <a:gd name="connsiteY4" fmla="*/ 7347761 h 8445500"/>
              <a:gd name="connsiteX5" fmla="*/ 1528177 w 5827377"/>
              <a:gd name="connsiteY5" fmla="*/ 8445500 h 8445500"/>
              <a:gd name="connsiteX6" fmla="*/ 0 w 5827377"/>
              <a:gd name="connsiteY6" fmla="*/ 8265360 h 8445500"/>
              <a:gd name="connsiteX7" fmla="*/ 252830 w 5827377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778046"/>
              <a:gd name="connsiteY0" fmla="*/ 0 h 8445500"/>
              <a:gd name="connsiteX1" fmla="*/ 3477126 w 5778046"/>
              <a:gd name="connsiteY1" fmla="*/ 252330 h 8445500"/>
              <a:gd name="connsiteX2" fmla="*/ 5750593 w 5778046"/>
              <a:gd name="connsiteY2" fmla="*/ 2658978 h 8445500"/>
              <a:gd name="connsiteX3" fmla="*/ 5294125 w 5778046"/>
              <a:gd name="connsiteY3" fmla="*/ 4902247 h 8445500"/>
              <a:gd name="connsiteX4" fmla="*/ 4564851 w 5778046"/>
              <a:gd name="connsiteY4" fmla="*/ 7347761 h 8445500"/>
              <a:gd name="connsiteX5" fmla="*/ 1528177 w 5778046"/>
              <a:gd name="connsiteY5" fmla="*/ 8445500 h 8445500"/>
              <a:gd name="connsiteX6" fmla="*/ 0 w 5778046"/>
              <a:gd name="connsiteY6" fmla="*/ 8265360 h 8445500"/>
              <a:gd name="connsiteX7" fmla="*/ 252830 w 5778046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07457 w 5807420"/>
              <a:gd name="connsiteY1" fmla="*/ 261038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20759"/>
              <a:gd name="connsiteY0" fmla="*/ 0 h 8445500"/>
              <a:gd name="connsiteX1" fmla="*/ 3407457 w 5820759"/>
              <a:gd name="connsiteY1" fmla="*/ 261038 h 8445500"/>
              <a:gd name="connsiteX2" fmla="*/ 5750593 w 5820759"/>
              <a:gd name="connsiteY2" fmla="*/ 2658978 h 8445500"/>
              <a:gd name="connsiteX3" fmla="*/ 5424754 w 5820759"/>
              <a:gd name="connsiteY3" fmla="*/ 4379733 h 8445500"/>
              <a:gd name="connsiteX4" fmla="*/ 4564851 w 5820759"/>
              <a:gd name="connsiteY4" fmla="*/ 7347761 h 8445500"/>
              <a:gd name="connsiteX5" fmla="*/ 1528177 w 5820759"/>
              <a:gd name="connsiteY5" fmla="*/ 8445500 h 8445500"/>
              <a:gd name="connsiteX6" fmla="*/ 0 w 5820759"/>
              <a:gd name="connsiteY6" fmla="*/ 8265360 h 8445500"/>
              <a:gd name="connsiteX7" fmla="*/ 252830 w 5820759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761013"/>
              <a:gd name="connsiteY0" fmla="*/ 0 h 8445500"/>
              <a:gd name="connsiteX1" fmla="*/ 3407457 w 5761013"/>
              <a:gd name="connsiteY1" fmla="*/ 261038 h 8445500"/>
              <a:gd name="connsiteX2" fmla="*/ 5750593 w 5761013"/>
              <a:gd name="connsiteY2" fmla="*/ 2658978 h 8445500"/>
              <a:gd name="connsiteX3" fmla="*/ 5424754 w 5761013"/>
              <a:gd name="connsiteY3" fmla="*/ 4379733 h 8445500"/>
              <a:gd name="connsiteX4" fmla="*/ 4564851 w 5761013"/>
              <a:gd name="connsiteY4" fmla="*/ 7347761 h 8445500"/>
              <a:gd name="connsiteX5" fmla="*/ 1528177 w 5761013"/>
              <a:gd name="connsiteY5" fmla="*/ 8445500 h 8445500"/>
              <a:gd name="connsiteX6" fmla="*/ 0 w 5761013"/>
              <a:gd name="connsiteY6" fmla="*/ 8265360 h 8445500"/>
              <a:gd name="connsiteX7" fmla="*/ 252830 w 5761013"/>
              <a:gd name="connsiteY7" fmla="*/ 0 h 8445500"/>
              <a:gd name="connsiteX0" fmla="*/ 252830 w 5691988"/>
              <a:gd name="connsiteY0" fmla="*/ 0 h 8445500"/>
              <a:gd name="connsiteX1" fmla="*/ 3407457 w 5691988"/>
              <a:gd name="connsiteY1" fmla="*/ 261038 h 8445500"/>
              <a:gd name="connsiteX2" fmla="*/ 5678876 w 5691988"/>
              <a:gd name="connsiteY2" fmla="*/ 2497613 h 8445500"/>
              <a:gd name="connsiteX3" fmla="*/ 5424754 w 5691988"/>
              <a:gd name="connsiteY3" fmla="*/ 4379733 h 8445500"/>
              <a:gd name="connsiteX4" fmla="*/ 4564851 w 5691988"/>
              <a:gd name="connsiteY4" fmla="*/ 7347761 h 8445500"/>
              <a:gd name="connsiteX5" fmla="*/ 1528177 w 5691988"/>
              <a:gd name="connsiteY5" fmla="*/ 8445500 h 8445500"/>
              <a:gd name="connsiteX6" fmla="*/ 0 w 5691988"/>
              <a:gd name="connsiteY6" fmla="*/ 8265360 h 8445500"/>
              <a:gd name="connsiteX7" fmla="*/ 252830 w 5691988"/>
              <a:gd name="connsiteY7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4564851 w 5790632"/>
              <a:gd name="connsiteY4" fmla="*/ 7347761 h 8445500"/>
              <a:gd name="connsiteX5" fmla="*/ 1528177 w 5790632"/>
              <a:gd name="connsiteY5" fmla="*/ 8445500 h 8445500"/>
              <a:gd name="connsiteX6" fmla="*/ 0 w 5790632"/>
              <a:gd name="connsiteY6" fmla="*/ 8265360 h 8445500"/>
              <a:gd name="connsiteX7" fmla="*/ 252830 w 5790632"/>
              <a:gd name="connsiteY7" fmla="*/ 0 h 8445500"/>
              <a:gd name="connsiteX0" fmla="*/ 252830 w 5845329"/>
              <a:gd name="connsiteY0" fmla="*/ 0 h 8445500"/>
              <a:gd name="connsiteX1" fmla="*/ 3407457 w 5845329"/>
              <a:gd name="connsiteY1" fmla="*/ 261038 h 8445500"/>
              <a:gd name="connsiteX2" fmla="*/ 5678876 w 5845329"/>
              <a:gd name="connsiteY2" fmla="*/ 2497613 h 8445500"/>
              <a:gd name="connsiteX3" fmla="*/ 5747484 w 5845329"/>
              <a:gd name="connsiteY3" fmla="*/ 3459356 h 8445500"/>
              <a:gd name="connsiteX4" fmla="*/ 5757387 w 5845329"/>
              <a:gd name="connsiteY4" fmla="*/ 3467041 h 8445500"/>
              <a:gd name="connsiteX5" fmla="*/ 4564851 w 5845329"/>
              <a:gd name="connsiteY5" fmla="*/ 7347761 h 8445500"/>
              <a:gd name="connsiteX6" fmla="*/ 1528177 w 5845329"/>
              <a:gd name="connsiteY6" fmla="*/ 8445500 h 8445500"/>
              <a:gd name="connsiteX7" fmla="*/ 0 w 5845329"/>
              <a:gd name="connsiteY7" fmla="*/ 8265360 h 8445500"/>
              <a:gd name="connsiteX8" fmla="*/ 252830 w 5845329"/>
              <a:gd name="connsiteY8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5482470 w 5790632"/>
              <a:gd name="connsiteY4" fmla="*/ 4500971 h 8445500"/>
              <a:gd name="connsiteX5" fmla="*/ 4564851 w 5790632"/>
              <a:gd name="connsiteY5" fmla="*/ 7347761 h 8445500"/>
              <a:gd name="connsiteX6" fmla="*/ 1528177 w 5790632"/>
              <a:gd name="connsiteY6" fmla="*/ 8445500 h 8445500"/>
              <a:gd name="connsiteX7" fmla="*/ 0 w 5790632"/>
              <a:gd name="connsiteY7" fmla="*/ 8265360 h 8445500"/>
              <a:gd name="connsiteX8" fmla="*/ 252830 w 5790632"/>
              <a:gd name="connsiteY8" fmla="*/ 0 h 8445500"/>
              <a:gd name="connsiteX0" fmla="*/ 252830 w 5732490"/>
              <a:gd name="connsiteY0" fmla="*/ 0 h 8445500"/>
              <a:gd name="connsiteX1" fmla="*/ 3407457 w 5732490"/>
              <a:gd name="connsiteY1" fmla="*/ 261038 h 8445500"/>
              <a:gd name="connsiteX2" fmla="*/ 5678876 w 5732490"/>
              <a:gd name="connsiteY2" fmla="*/ 2497613 h 8445500"/>
              <a:gd name="connsiteX3" fmla="*/ 5657837 w 5732490"/>
              <a:gd name="connsiteY3" fmla="*/ 3501191 h 8445500"/>
              <a:gd name="connsiteX4" fmla="*/ 5482470 w 5732490"/>
              <a:gd name="connsiteY4" fmla="*/ 4500971 h 8445500"/>
              <a:gd name="connsiteX5" fmla="*/ 4564851 w 5732490"/>
              <a:gd name="connsiteY5" fmla="*/ 7347761 h 8445500"/>
              <a:gd name="connsiteX6" fmla="*/ 1528177 w 5732490"/>
              <a:gd name="connsiteY6" fmla="*/ 8445500 h 8445500"/>
              <a:gd name="connsiteX7" fmla="*/ 0 w 5732490"/>
              <a:gd name="connsiteY7" fmla="*/ 8265360 h 8445500"/>
              <a:gd name="connsiteX8" fmla="*/ 252830 w 5732490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96258"/>
              <a:gd name="connsiteY0" fmla="*/ 0 h 8445500"/>
              <a:gd name="connsiteX1" fmla="*/ 3407457 w 5796258"/>
              <a:gd name="connsiteY1" fmla="*/ 261038 h 8445500"/>
              <a:gd name="connsiteX2" fmla="*/ 5678876 w 5796258"/>
              <a:gd name="connsiteY2" fmla="*/ 2497613 h 8445500"/>
              <a:gd name="connsiteX3" fmla="*/ 5657837 w 5796258"/>
              <a:gd name="connsiteY3" fmla="*/ 3501191 h 8445500"/>
              <a:gd name="connsiteX4" fmla="*/ 5482470 w 5796258"/>
              <a:gd name="connsiteY4" fmla="*/ 4500971 h 8445500"/>
              <a:gd name="connsiteX5" fmla="*/ 4564851 w 5796258"/>
              <a:gd name="connsiteY5" fmla="*/ 7347761 h 8445500"/>
              <a:gd name="connsiteX6" fmla="*/ 1528177 w 5796258"/>
              <a:gd name="connsiteY6" fmla="*/ 8445500 h 8445500"/>
              <a:gd name="connsiteX7" fmla="*/ 0 w 5796258"/>
              <a:gd name="connsiteY7" fmla="*/ 8265360 h 8445500"/>
              <a:gd name="connsiteX8" fmla="*/ 252830 w 5796258"/>
              <a:gd name="connsiteY8" fmla="*/ 0 h 8445500"/>
              <a:gd name="connsiteX0" fmla="*/ 252830 w 5828728"/>
              <a:gd name="connsiteY0" fmla="*/ 0 h 8445500"/>
              <a:gd name="connsiteX1" fmla="*/ 3407457 w 5828728"/>
              <a:gd name="connsiteY1" fmla="*/ 261038 h 8445500"/>
              <a:gd name="connsiteX2" fmla="*/ 5678876 w 5828728"/>
              <a:gd name="connsiteY2" fmla="*/ 2497613 h 8445500"/>
              <a:gd name="connsiteX3" fmla="*/ 5705648 w 5828728"/>
              <a:gd name="connsiteY3" fmla="*/ 3297991 h 8445500"/>
              <a:gd name="connsiteX4" fmla="*/ 5482470 w 5828728"/>
              <a:gd name="connsiteY4" fmla="*/ 4500971 h 8445500"/>
              <a:gd name="connsiteX5" fmla="*/ 4564851 w 5828728"/>
              <a:gd name="connsiteY5" fmla="*/ 7347761 h 8445500"/>
              <a:gd name="connsiteX6" fmla="*/ 1528177 w 5828728"/>
              <a:gd name="connsiteY6" fmla="*/ 8445500 h 8445500"/>
              <a:gd name="connsiteX7" fmla="*/ 0 w 5828728"/>
              <a:gd name="connsiteY7" fmla="*/ 8265360 h 8445500"/>
              <a:gd name="connsiteX8" fmla="*/ 252830 w 58287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4562093 w 5799628"/>
              <a:gd name="connsiteY6" fmla="*/ 7357723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863272"/>
              <a:gd name="connsiteY0" fmla="*/ 0 h 8445500"/>
              <a:gd name="connsiteX1" fmla="*/ 3407457 w 5863272"/>
              <a:gd name="connsiteY1" fmla="*/ 261038 h 8445500"/>
              <a:gd name="connsiteX2" fmla="*/ 5678876 w 5863272"/>
              <a:gd name="connsiteY2" fmla="*/ 2497613 h 8445500"/>
              <a:gd name="connsiteX3" fmla="*/ 5705648 w 5863272"/>
              <a:gd name="connsiteY3" fmla="*/ 3297991 h 8445500"/>
              <a:gd name="connsiteX4" fmla="*/ 5356964 w 5863272"/>
              <a:gd name="connsiteY4" fmla="*/ 4620500 h 8445500"/>
              <a:gd name="connsiteX5" fmla="*/ 4564851 w 5863272"/>
              <a:gd name="connsiteY5" fmla="*/ 7347761 h 8445500"/>
              <a:gd name="connsiteX6" fmla="*/ 5775317 w 5863272"/>
              <a:gd name="connsiteY6" fmla="*/ 7417488 h 8445500"/>
              <a:gd name="connsiteX7" fmla="*/ 1528177 w 5863272"/>
              <a:gd name="connsiteY7" fmla="*/ 8445500 h 8445500"/>
              <a:gd name="connsiteX8" fmla="*/ 0 w 5863272"/>
              <a:gd name="connsiteY8" fmla="*/ 8265360 h 8445500"/>
              <a:gd name="connsiteX9" fmla="*/ 252830 w 5863272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99533 w 5799628"/>
              <a:gd name="connsiteY5" fmla="*/ 6343714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537999 w 5796987"/>
              <a:gd name="connsiteY8" fmla="*/ 8445441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227222 w 5796987"/>
              <a:gd name="connsiteY8" fmla="*/ 8212359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11942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1227222 w 5789577"/>
              <a:gd name="connsiteY8" fmla="*/ 821235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3416750 w 5789577"/>
              <a:gd name="connsiteY2" fmla="*/ 25674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3106357 w 5789577"/>
              <a:gd name="connsiteY9" fmla="*/ 7932670 h 8265360"/>
              <a:gd name="connsiteX10" fmla="*/ 1227222 w 5789577"/>
              <a:gd name="connsiteY10" fmla="*/ 8212359 h 8265360"/>
              <a:gd name="connsiteX11" fmla="*/ 0 w 5789577"/>
              <a:gd name="connsiteY11" fmla="*/ 8265360 h 8265360"/>
              <a:gd name="connsiteX12" fmla="*/ 252830 w 5789577"/>
              <a:gd name="connsiteY12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2133234 w 5789577"/>
              <a:gd name="connsiteY9" fmla="*/ 7932670 h 8265360"/>
              <a:gd name="connsiteX10" fmla="*/ 1227222 w 5789577"/>
              <a:gd name="connsiteY10" fmla="*/ 8212359 h 8265360"/>
              <a:gd name="connsiteX11" fmla="*/ 0 w 5789577"/>
              <a:gd name="connsiteY11" fmla="*/ 8265360 h 8265360"/>
              <a:gd name="connsiteX12" fmla="*/ 252830 w 5789577"/>
              <a:gd name="connsiteY12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2133234 w 5789577"/>
              <a:gd name="connsiteY9" fmla="*/ 7932670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0 w 5536747"/>
              <a:gd name="connsiteY0" fmla="*/ 0 h 7932670"/>
              <a:gd name="connsiteX1" fmla="*/ 1854333 w 5536747"/>
              <a:gd name="connsiteY1" fmla="*/ 1066381 h 7932670"/>
              <a:gd name="connsiteX2" fmla="*/ 4053153 w 5536747"/>
              <a:gd name="connsiteY2" fmla="*/ 1062087 h 7932670"/>
              <a:gd name="connsiteX3" fmla="*/ 5426046 w 5536747"/>
              <a:gd name="connsiteY3" fmla="*/ 2497613 h 7932670"/>
              <a:gd name="connsiteX4" fmla="*/ 5452818 w 5536747"/>
              <a:gd name="connsiteY4" fmla="*/ 3297991 h 7932670"/>
              <a:gd name="connsiteX5" fmla="*/ 5092181 w 5536747"/>
              <a:gd name="connsiteY5" fmla="*/ 4620500 h 7932670"/>
              <a:gd name="connsiteX6" fmla="*/ 4688539 w 5536747"/>
              <a:gd name="connsiteY6" fmla="*/ 6110632 h 7932670"/>
              <a:gd name="connsiteX7" fmla="*/ 4213640 w 5536747"/>
              <a:gd name="connsiteY7" fmla="*/ 7465299 h 7932670"/>
              <a:gd name="connsiteX8" fmla="*/ 2859112 w 5536747"/>
              <a:gd name="connsiteY8" fmla="*/ 7931523 h 7932670"/>
              <a:gd name="connsiteX9" fmla="*/ 1880404 w 5536747"/>
              <a:gd name="connsiteY9" fmla="*/ 7932670 h 7932670"/>
              <a:gd name="connsiteX10" fmla="*/ 0 w 5536747"/>
              <a:gd name="connsiteY10" fmla="*/ 0 h 7932670"/>
              <a:gd name="connsiteX0" fmla="*/ 26071 w 3682414"/>
              <a:gd name="connsiteY0" fmla="*/ 6870583 h 6870583"/>
              <a:gd name="connsiteX1" fmla="*/ 0 w 3682414"/>
              <a:gd name="connsiteY1" fmla="*/ 4294 h 6870583"/>
              <a:gd name="connsiteX2" fmla="*/ 2198820 w 3682414"/>
              <a:gd name="connsiteY2" fmla="*/ 0 h 6870583"/>
              <a:gd name="connsiteX3" fmla="*/ 3571713 w 3682414"/>
              <a:gd name="connsiteY3" fmla="*/ 1435526 h 6870583"/>
              <a:gd name="connsiteX4" fmla="*/ 3598485 w 3682414"/>
              <a:gd name="connsiteY4" fmla="*/ 2235904 h 6870583"/>
              <a:gd name="connsiteX5" fmla="*/ 3237848 w 3682414"/>
              <a:gd name="connsiteY5" fmla="*/ 3558413 h 6870583"/>
              <a:gd name="connsiteX6" fmla="*/ 2834206 w 3682414"/>
              <a:gd name="connsiteY6" fmla="*/ 5048545 h 6870583"/>
              <a:gd name="connsiteX7" fmla="*/ 2359307 w 3682414"/>
              <a:gd name="connsiteY7" fmla="*/ 6403212 h 6870583"/>
              <a:gd name="connsiteX8" fmla="*/ 1004779 w 3682414"/>
              <a:gd name="connsiteY8" fmla="*/ 6869436 h 6870583"/>
              <a:gd name="connsiteX9" fmla="*/ 26071 w 3682414"/>
              <a:gd name="connsiteY9" fmla="*/ 6870583 h 6870583"/>
              <a:gd name="connsiteX0" fmla="*/ 1912 w 3658255"/>
              <a:gd name="connsiteY0" fmla="*/ 6870583 h 6870583"/>
              <a:gd name="connsiteX1" fmla="*/ 8792 w 3658255"/>
              <a:gd name="connsiteY1" fmla="*/ 4294 h 6870583"/>
              <a:gd name="connsiteX2" fmla="*/ 2174661 w 3658255"/>
              <a:gd name="connsiteY2" fmla="*/ 0 h 6870583"/>
              <a:gd name="connsiteX3" fmla="*/ 3547554 w 3658255"/>
              <a:gd name="connsiteY3" fmla="*/ 1435526 h 6870583"/>
              <a:gd name="connsiteX4" fmla="*/ 3574326 w 3658255"/>
              <a:gd name="connsiteY4" fmla="*/ 2235904 h 6870583"/>
              <a:gd name="connsiteX5" fmla="*/ 3213689 w 3658255"/>
              <a:gd name="connsiteY5" fmla="*/ 3558413 h 6870583"/>
              <a:gd name="connsiteX6" fmla="*/ 2810047 w 3658255"/>
              <a:gd name="connsiteY6" fmla="*/ 5048545 h 6870583"/>
              <a:gd name="connsiteX7" fmla="*/ 2335148 w 3658255"/>
              <a:gd name="connsiteY7" fmla="*/ 6403212 h 6870583"/>
              <a:gd name="connsiteX8" fmla="*/ 980620 w 3658255"/>
              <a:gd name="connsiteY8" fmla="*/ 6869436 h 6870583"/>
              <a:gd name="connsiteX9" fmla="*/ 1912 w 3658255"/>
              <a:gd name="connsiteY9" fmla="*/ 6870583 h 6870583"/>
              <a:gd name="connsiteX0" fmla="*/ 2675 w 3659018"/>
              <a:gd name="connsiteY0" fmla="*/ 6870583 h 6870583"/>
              <a:gd name="connsiteX1" fmla="*/ 1317 w 3659018"/>
              <a:gd name="connsiteY1" fmla="*/ 20769 h 6870583"/>
              <a:gd name="connsiteX2" fmla="*/ 2175424 w 3659018"/>
              <a:gd name="connsiteY2" fmla="*/ 0 h 6870583"/>
              <a:gd name="connsiteX3" fmla="*/ 3548317 w 3659018"/>
              <a:gd name="connsiteY3" fmla="*/ 1435526 h 6870583"/>
              <a:gd name="connsiteX4" fmla="*/ 3575089 w 3659018"/>
              <a:gd name="connsiteY4" fmla="*/ 2235904 h 6870583"/>
              <a:gd name="connsiteX5" fmla="*/ 3214452 w 3659018"/>
              <a:gd name="connsiteY5" fmla="*/ 3558413 h 6870583"/>
              <a:gd name="connsiteX6" fmla="*/ 2810810 w 3659018"/>
              <a:gd name="connsiteY6" fmla="*/ 5048545 h 6870583"/>
              <a:gd name="connsiteX7" fmla="*/ 2335911 w 3659018"/>
              <a:gd name="connsiteY7" fmla="*/ 6403212 h 6870583"/>
              <a:gd name="connsiteX8" fmla="*/ 981383 w 3659018"/>
              <a:gd name="connsiteY8" fmla="*/ 6869436 h 6870583"/>
              <a:gd name="connsiteX9" fmla="*/ 2675 w 3659018"/>
              <a:gd name="connsiteY9" fmla="*/ 6870583 h 6870583"/>
              <a:gd name="connsiteX0" fmla="*/ 2675 w 3659018"/>
              <a:gd name="connsiteY0" fmla="*/ 6870583 h 6870583"/>
              <a:gd name="connsiteX1" fmla="*/ 1317 w 3659018"/>
              <a:gd name="connsiteY1" fmla="*/ 12531 h 6870583"/>
              <a:gd name="connsiteX2" fmla="*/ 2175424 w 3659018"/>
              <a:gd name="connsiteY2" fmla="*/ 0 h 6870583"/>
              <a:gd name="connsiteX3" fmla="*/ 3548317 w 3659018"/>
              <a:gd name="connsiteY3" fmla="*/ 1435526 h 6870583"/>
              <a:gd name="connsiteX4" fmla="*/ 3575089 w 3659018"/>
              <a:gd name="connsiteY4" fmla="*/ 2235904 h 6870583"/>
              <a:gd name="connsiteX5" fmla="*/ 3214452 w 3659018"/>
              <a:gd name="connsiteY5" fmla="*/ 3558413 h 6870583"/>
              <a:gd name="connsiteX6" fmla="*/ 2810810 w 3659018"/>
              <a:gd name="connsiteY6" fmla="*/ 5048545 h 6870583"/>
              <a:gd name="connsiteX7" fmla="*/ 2335911 w 3659018"/>
              <a:gd name="connsiteY7" fmla="*/ 6403212 h 6870583"/>
              <a:gd name="connsiteX8" fmla="*/ 981383 w 3659018"/>
              <a:gd name="connsiteY8" fmla="*/ 6869436 h 6870583"/>
              <a:gd name="connsiteX9" fmla="*/ 2675 w 3659018"/>
              <a:gd name="connsiteY9" fmla="*/ 6870583 h 687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59018" h="6870583">
                <a:moveTo>
                  <a:pt x="2675" y="6870583"/>
                </a:moveTo>
                <a:cubicBezTo>
                  <a:pt x="-6015" y="4581820"/>
                  <a:pt x="10007" y="2301294"/>
                  <a:pt x="1317" y="12531"/>
                </a:cubicBezTo>
                <a:lnTo>
                  <a:pt x="2175424" y="0"/>
                </a:lnTo>
                <a:cubicBezTo>
                  <a:pt x="2553994" y="372763"/>
                  <a:pt x="3166834" y="928652"/>
                  <a:pt x="3548317" y="1435526"/>
                </a:cubicBezTo>
                <a:cubicBezTo>
                  <a:pt x="3617384" y="1556517"/>
                  <a:pt x="3743812" y="1630670"/>
                  <a:pt x="3575089" y="2235904"/>
                </a:cubicBezTo>
                <a:cubicBezTo>
                  <a:pt x="3510480" y="2427358"/>
                  <a:pt x="3309958" y="3197216"/>
                  <a:pt x="3214452" y="3558413"/>
                </a:cubicBezTo>
                <a:cubicBezTo>
                  <a:pt x="3083088" y="4045117"/>
                  <a:pt x="3079396" y="4069391"/>
                  <a:pt x="2810810" y="5048545"/>
                </a:cubicBezTo>
                <a:cubicBezTo>
                  <a:pt x="2678332" y="5504749"/>
                  <a:pt x="2543199" y="6112679"/>
                  <a:pt x="2335911" y="6403212"/>
                </a:cubicBezTo>
                <a:cubicBezTo>
                  <a:pt x="2140576" y="6592145"/>
                  <a:pt x="1735755" y="6670351"/>
                  <a:pt x="981383" y="6869436"/>
                </a:cubicBezTo>
                <a:lnTo>
                  <a:pt x="2675" y="6870583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7" name="Inhaltsplatzhalter 2"/>
          <p:cNvSpPr>
            <a:spLocks noGrp="1"/>
          </p:cNvSpPr>
          <p:nvPr>
            <p:ph idx="15"/>
          </p:nvPr>
        </p:nvSpPr>
        <p:spPr>
          <a:xfrm>
            <a:off x="4391024" y="1825625"/>
            <a:ext cx="7059948" cy="376144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4391024" y="661689"/>
            <a:ext cx="7059948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391024" y="1211263"/>
            <a:ext cx="7059948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385032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ohn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8238"/>
            <a:ext cx="12199719" cy="6857995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373497" cy="394909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199" y="661689"/>
            <a:ext cx="10373497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211263"/>
            <a:ext cx="10373497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45273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 und eigenem Bild in Poly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" y="4201"/>
            <a:ext cx="12199717" cy="6857993"/>
          </a:xfrm>
          <a:prstGeom prst="rect">
            <a:avLst/>
          </a:prstGeom>
        </p:spPr>
      </p:pic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-11063" y="-8389"/>
            <a:ext cx="3659018" cy="6870583"/>
          </a:xfrm>
          <a:custGeom>
            <a:avLst/>
            <a:gdLst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0 w 8216900"/>
              <a:gd name="connsiteY3" fmla="*/ 8216900 h 8216900"/>
              <a:gd name="connsiteX4" fmla="*/ 0 w 8216900"/>
              <a:gd name="connsiteY4" fmla="*/ 0 h 8216900"/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2117558 w 8216900"/>
              <a:gd name="connsiteY3" fmla="*/ 7867984 h 8216900"/>
              <a:gd name="connsiteX4" fmla="*/ 0 w 8216900"/>
              <a:gd name="connsiteY4" fmla="*/ 0 h 8216900"/>
              <a:gd name="connsiteX0" fmla="*/ 0 w 8216900"/>
              <a:gd name="connsiteY0" fmla="*/ 0 h 7867984"/>
              <a:gd name="connsiteX1" fmla="*/ 8216900 w 8216900"/>
              <a:gd name="connsiteY1" fmla="*/ 0 h 7867984"/>
              <a:gd name="connsiteX2" fmla="*/ 5088689 w 8216900"/>
              <a:gd name="connsiteY2" fmla="*/ 7386721 h 7867984"/>
              <a:gd name="connsiteX3" fmla="*/ 2117558 w 8216900"/>
              <a:gd name="connsiteY3" fmla="*/ 7867984 h 7867984"/>
              <a:gd name="connsiteX4" fmla="*/ 0 w 8216900"/>
              <a:gd name="connsiteY4" fmla="*/ 0 h 7867984"/>
              <a:gd name="connsiteX0" fmla="*/ 0 w 6327942"/>
              <a:gd name="connsiteY0" fmla="*/ 0 h 7867984"/>
              <a:gd name="connsiteX1" fmla="*/ 6327942 w 6327942"/>
              <a:gd name="connsiteY1" fmla="*/ 2683042 h 7867984"/>
              <a:gd name="connsiteX2" fmla="*/ 5088689 w 6327942"/>
              <a:gd name="connsiteY2" fmla="*/ 7386721 h 7867984"/>
              <a:gd name="connsiteX3" fmla="*/ 2117558 w 6327942"/>
              <a:gd name="connsiteY3" fmla="*/ 7867984 h 7867984"/>
              <a:gd name="connsiteX4" fmla="*/ 0 w 6327942"/>
              <a:gd name="connsiteY4" fmla="*/ 0 h 7867984"/>
              <a:gd name="connsiteX0" fmla="*/ 60158 w 4210384"/>
              <a:gd name="connsiteY0" fmla="*/ 0 h 8000331"/>
              <a:gd name="connsiteX1" fmla="*/ 4210384 w 4210384"/>
              <a:gd name="connsiteY1" fmla="*/ 2815389 h 8000331"/>
              <a:gd name="connsiteX2" fmla="*/ 2971131 w 4210384"/>
              <a:gd name="connsiteY2" fmla="*/ 7519068 h 8000331"/>
              <a:gd name="connsiteX3" fmla="*/ 0 w 4210384"/>
              <a:gd name="connsiteY3" fmla="*/ 8000331 h 8000331"/>
              <a:gd name="connsiteX4" fmla="*/ 60158 w 4210384"/>
              <a:gd name="connsiteY4" fmla="*/ 0 h 8000331"/>
              <a:gd name="connsiteX0" fmla="*/ 60158 w 4210384"/>
              <a:gd name="connsiteY0" fmla="*/ 12365 h 8012696"/>
              <a:gd name="connsiteX1" fmla="*/ 35928 w 4210384"/>
              <a:gd name="connsiteY1" fmla="*/ 0 h 8012696"/>
              <a:gd name="connsiteX2" fmla="*/ 4210384 w 4210384"/>
              <a:gd name="connsiteY2" fmla="*/ 2827754 h 8012696"/>
              <a:gd name="connsiteX3" fmla="*/ 2971131 w 4210384"/>
              <a:gd name="connsiteY3" fmla="*/ 7531433 h 8012696"/>
              <a:gd name="connsiteX4" fmla="*/ 0 w 4210384"/>
              <a:gd name="connsiteY4" fmla="*/ 8012696 h 8012696"/>
              <a:gd name="connsiteX5" fmla="*/ 60158 w 4210384"/>
              <a:gd name="connsiteY5" fmla="*/ 12365 h 8012696"/>
              <a:gd name="connsiteX0" fmla="*/ 0 w 5533858"/>
              <a:gd name="connsiteY0" fmla="*/ 96586 h 8012696"/>
              <a:gd name="connsiteX1" fmla="*/ 1359402 w 5533858"/>
              <a:gd name="connsiteY1" fmla="*/ 0 h 8012696"/>
              <a:gd name="connsiteX2" fmla="*/ 5533858 w 5533858"/>
              <a:gd name="connsiteY2" fmla="*/ 2827754 h 8012696"/>
              <a:gd name="connsiteX3" fmla="*/ 4294605 w 5533858"/>
              <a:gd name="connsiteY3" fmla="*/ 7531433 h 8012696"/>
              <a:gd name="connsiteX4" fmla="*/ 1323474 w 5533858"/>
              <a:gd name="connsiteY4" fmla="*/ 8012696 h 8012696"/>
              <a:gd name="connsiteX5" fmla="*/ 0 w 5533858"/>
              <a:gd name="connsiteY5" fmla="*/ 96586 h 8012696"/>
              <a:gd name="connsiteX0" fmla="*/ 0 w 5533858"/>
              <a:gd name="connsiteY0" fmla="*/ 0 h 7916110"/>
              <a:gd name="connsiteX1" fmla="*/ 3224296 w 5533858"/>
              <a:gd name="connsiteY1" fmla="*/ 252330 h 7916110"/>
              <a:gd name="connsiteX2" fmla="*/ 5533858 w 5533858"/>
              <a:gd name="connsiteY2" fmla="*/ 2731168 h 7916110"/>
              <a:gd name="connsiteX3" fmla="*/ 4294605 w 5533858"/>
              <a:gd name="connsiteY3" fmla="*/ 7434847 h 7916110"/>
              <a:gd name="connsiteX4" fmla="*/ 1323474 w 5533858"/>
              <a:gd name="connsiteY4" fmla="*/ 7916110 h 7916110"/>
              <a:gd name="connsiteX5" fmla="*/ 0 w 5533858"/>
              <a:gd name="connsiteY5" fmla="*/ 0 h 7916110"/>
              <a:gd name="connsiteX0" fmla="*/ 0 w 5533858"/>
              <a:gd name="connsiteY0" fmla="*/ 0 h 7916445"/>
              <a:gd name="connsiteX1" fmla="*/ 3224296 w 5533858"/>
              <a:gd name="connsiteY1" fmla="*/ 252330 h 7916445"/>
              <a:gd name="connsiteX2" fmla="*/ 5533858 w 5533858"/>
              <a:gd name="connsiteY2" fmla="*/ 2731168 h 7916445"/>
              <a:gd name="connsiteX3" fmla="*/ 4294605 w 5533858"/>
              <a:gd name="connsiteY3" fmla="*/ 7434847 h 7916445"/>
              <a:gd name="connsiteX4" fmla="*/ 1323474 w 5533858"/>
              <a:gd name="connsiteY4" fmla="*/ 7916110 h 7916445"/>
              <a:gd name="connsiteX5" fmla="*/ 1335338 w 5533858"/>
              <a:gd name="connsiteY5" fmla="*/ 7916445 h 7916445"/>
              <a:gd name="connsiteX6" fmla="*/ 0 w 5533858"/>
              <a:gd name="connsiteY6" fmla="*/ 0 h 7916445"/>
              <a:gd name="connsiteX0" fmla="*/ 252830 w 5786688"/>
              <a:gd name="connsiteY0" fmla="*/ 0 h 8265360"/>
              <a:gd name="connsiteX1" fmla="*/ 3477126 w 5786688"/>
              <a:gd name="connsiteY1" fmla="*/ 252330 h 8265360"/>
              <a:gd name="connsiteX2" fmla="*/ 5786688 w 5786688"/>
              <a:gd name="connsiteY2" fmla="*/ 2731168 h 8265360"/>
              <a:gd name="connsiteX3" fmla="*/ 4547435 w 5786688"/>
              <a:gd name="connsiteY3" fmla="*/ 7434847 h 8265360"/>
              <a:gd name="connsiteX4" fmla="*/ 1576304 w 5786688"/>
              <a:gd name="connsiteY4" fmla="*/ 7916110 h 8265360"/>
              <a:gd name="connsiteX5" fmla="*/ 0 w 5786688"/>
              <a:gd name="connsiteY5" fmla="*/ 8265360 h 8265360"/>
              <a:gd name="connsiteX6" fmla="*/ 252830 w 5786688"/>
              <a:gd name="connsiteY6" fmla="*/ 0 h 8265360"/>
              <a:gd name="connsiteX0" fmla="*/ 252830 w 5786688"/>
              <a:gd name="connsiteY0" fmla="*/ 0 h 8445500"/>
              <a:gd name="connsiteX1" fmla="*/ 3477126 w 5786688"/>
              <a:gd name="connsiteY1" fmla="*/ 252330 h 8445500"/>
              <a:gd name="connsiteX2" fmla="*/ 5786688 w 5786688"/>
              <a:gd name="connsiteY2" fmla="*/ 2731168 h 8445500"/>
              <a:gd name="connsiteX3" fmla="*/ 4547435 w 5786688"/>
              <a:gd name="connsiteY3" fmla="*/ 7434847 h 8445500"/>
              <a:gd name="connsiteX4" fmla="*/ 1528177 w 5786688"/>
              <a:gd name="connsiteY4" fmla="*/ 8445500 h 8445500"/>
              <a:gd name="connsiteX5" fmla="*/ 0 w 5786688"/>
              <a:gd name="connsiteY5" fmla="*/ 8265360 h 8445500"/>
              <a:gd name="connsiteX6" fmla="*/ 252830 w 5786688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826309"/>
              <a:gd name="connsiteY0" fmla="*/ 0 h 8445500"/>
              <a:gd name="connsiteX1" fmla="*/ 3477126 w 5826309"/>
              <a:gd name="connsiteY1" fmla="*/ 252330 h 8445500"/>
              <a:gd name="connsiteX2" fmla="*/ 5798719 w 5826309"/>
              <a:gd name="connsiteY2" fmla="*/ 2695073 h 8445500"/>
              <a:gd name="connsiteX3" fmla="*/ 4547435 w 5826309"/>
              <a:gd name="connsiteY3" fmla="*/ 7434847 h 8445500"/>
              <a:gd name="connsiteX4" fmla="*/ 1528177 w 5826309"/>
              <a:gd name="connsiteY4" fmla="*/ 8445500 h 8445500"/>
              <a:gd name="connsiteX5" fmla="*/ 0 w 5826309"/>
              <a:gd name="connsiteY5" fmla="*/ 8265360 h 8445500"/>
              <a:gd name="connsiteX6" fmla="*/ 252830 w 5826309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799570"/>
              <a:gd name="connsiteY0" fmla="*/ 0 h 8445500"/>
              <a:gd name="connsiteX1" fmla="*/ 3477126 w 5799570"/>
              <a:gd name="connsiteY1" fmla="*/ 252330 h 8445500"/>
              <a:gd name="connsiteX2" fmla="*/ 5798719 w 5799570"/>
              <a:gd name="connsiteY2" fmla="*/ 2695073 h 8445500"/>
              <a:gd name="connsiteX3" fmla="*/ 4547435 w 5799570"/>
              <a:gd name="connsiteY3" fmla="*/ 7434847 h 8445500"/>
              <a:gd name="connsiteX4" fmla="*/ 1528177 w 5799570"/>
              <a:gd name="connsiteY4" fmla="*/ 8445500 h 8445500"/>
              <a:gd name="connsiteX5" fmla="*/ 0 w 5799570"/>
              <a:gd name="connsiteY5" fmla="*/ 8265360 h 8445500"/>
              <a:gd name="connsiteX6" fmla="*/ 252830 w 5799570"/>
              <a:gd name="connsiteY6" fmla="*/ 0 h 8445500"/>
              <a:gd name="connsiteX0" fmla="*/ 252830 w 5859680"/>
              <a:gd name="connsiteY0" fmla="*/ 0 h 8445500"/>
              <a:gd name="connsiteX1" fmla="*/ 3477126 w 5859680"/>
              <a:gd name="connsiteY1" fmla="*/ 252330 h 8445500"/>
              <a:gd name="connsiteX2" fmla="*/ 5858877 w 5859680"/>
              <a:gd name="connsiteY2" fmla="*/ 2755231 h 8445500"/>
              <a:gd name="connsiteX3" fmla="*/ 4547435 w 5859680"/>
              <a:gd name="connsiteY3" fmla="*/ 7434847 h 8445500"/>
              <a:gd name="connsiteX4" fmla="*/ 1528177 w 5859680"/>
              <a:gd name="connsiteY4" fmla="*/ 8445500 h 8445500"/>
              <a:gd name="connsiteX5" fmla="*/ 0 w 5859680"/>
              <a:gd name="connsiteY5" fmla="*/ 8265360 h 8445500"/>
              <a:gd name="connsiteX6" fmla="*/ 252830 w 5859680"/>
              <a:gd name="connsiteY6" fmla="*/ 0 h 8445500"/>
              <a:gd name="connsiteX0" fmla="*/ 252830 w 5861174"/>
              <a:gd name="connsiteY0" fmla="*/ 0 h 8445500"/>
              <a:gd name="connsiteX1" fmla="*/ 3477126 w 5861174"/>
              <a:gd name="connsiteY1" fmla="*/ 252330 h 8445500"/>
              <a:gd name="connsiteX2" fmla="*/ 5858877 w 5861174"/>
              <a:gd name="connsiteY2" fmla="*/ 2755231 h 8445500"/>
              <a:gd name="connsiteX3" fmla="*/ 4547435 w 5861174"/>
              <a:gd name="connsiteY3" fmla="*/ 7434847 h 8445500"/>
              <a:gd name="connsiteX4" fmla="*/ 1528177 w 5861174"/>
              <a:gd name="connsiteY4" fmla="*/ 8445500 h 8445500"/>
              <a:gd name="connsiteX5" fmla="*/ 0 w 5861174"/>
              <a:gd name="connsiteY5" fmla="*/ 8265360 h 8445500"/>
              <a:gd name="connsiteX6" fmla="*/ 252830 w 5861174"/>
              <a:gd name="connsiteY6" fmla="*/ 0 h 8445500"/>
              <a:gd name="connsiteX0" fmla="*/ 252830 w 5859786"/>
              <a:gd name="connsiteY0" fmla="*/ 0 h 8445500"/>
              <a:gd name="connsiteX1" fmla="*/ 3477126 w 5859786"/>
              <a:gd name="connsiteY1" fmla="*/ 252330 h 8445500"/>
              <a:gd name="connsiteX2" fmla="*/ 5858877 w 5859786"/>
              <a:gd name="connsiteY2" fmla="*/ 2755231 h 8445500"/>
              <a:gd name="connsiteX3" fmla="*/ 4547435 w 5859786"/>
              <a:gd name="connsiteY3" fmla="*/ 7434847 h 8445500"/>
              <a:gd name="connsiteX4" fmla="*/ 1528177 w 5859786"/>
              <a:gd name="connsiteY4" fmla="*/ 8445500 h 8445500"/>
              <a:gd name="connsiteX5" fmla="*/ 0 w 5859786"/>
              <a:gd name="connsiteY5" fmla="*/ 8265360 h 8445500"/>
              <a:gd name="connsiteX6" fmla="*/ 252830 w 5859786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776142"/>
              <a:gd name="connsiteY0" fmla="*/ 0 h 8445500"/>
              <a:gd name="connsiteX1" fmla="*/ 3477126 w 5776142"/>
              <a:gd name="connsiteY1" fmla="*/ 252330 h 8445500"/>
              <a:gd name="connsiteX2" fmla="*/ 5774656 w 5776142"/>
              <a:gd name="connsiteY2" fmla="*/ 2622884 h 8445500"/>
              <a:gd name="connsiteX3" fmla="*/ 4547435 w 5776142"/>
              <a:gd name="connsiteY3" fmla="*/ 7434847 h 8445500"/>
              <a:gd name="connsiteX4" fmla="*/ 1528177 w 5776142"/>
              <a:gd name="connsiteY4" fmla="*/ 8445500 h 8445500"/>
              <a:gd name="connsiteX5" fmla="*/ 0 w 5776142"/>
              <a:gd name="connsiteY5" fmla="*/ 8265360 h 8445500"/>
              <a:gd name="connsiteX6" fmla="*/ 252830 w 5776142"/>
              <a:gd name="connsiteY6" fmla="*/ 0 h 8445500"/>
              <a:gd name="connsiteX0" fmla="*/ 252830 w 5824174"/>
              <a:gd name="connsiteY0" fmla="*/ 0 h 8445500"/>
              <a:gd name="connsiteX1" fmla="*/ 3477126 w 5824174"/>
              <a:gd name="connsiteY1" fmla="*/ 252330 h 8445500"/>
              <a:gd name="connsiteX2" fmla="*/ 5822782 w 5824174"/>
              <a:gd name="connsiteY2" fmla="*/ 2671010 h 8445500"/>
              <a:gd name="connsiteX3" fmla="*/ 4547435 w 5824174"/>
              <a:gd name="connsiteY3" fmla="*/ 7434847 h 8445500"/>
              <a:gd name="connsiteX4" fmla="*/ 1528177 w 5824174"/>
              <a:gd name="connsiteY4" fmla="*/ 8445500 h 8445500"/>
              <a:gd name="connsiteX5" fmla="*/ 0 w 5824174"/>
              <a:gd name="connsiteY5" fmla="*/ 8265360 h 8445500"/>
              <a:gd name="connsiteX6" fmla="*/ 252830 w 5824174"/>
              <a:gd name="connsiteY6" fmla="*/ 0 h 8445500"/>
              <a:gd name="connsiteX0" fmla="*/ 252830 w 5823656"/>
              <a:gd name="connsiteY0" fmla="*/ 0 h 8445500"/>
              <a:gd name="connsiteX1" fmla="*/ 3477126 w 5823656"/>
              <a:gd name="connsiteY1" fmla="*/ 252330 h 8445500"/>
              <a:gd name="connsiteX2" fmla="*/ 5822782 w 5823656"/>
              <a:gd name="connsiteY2" fmla="*/ 2671010 h 8445500"/>
              <a:gd name="connsiteX3" fmla="*/ 4547435 w 5823656"/>
              <a:gd name="connsiteY3" fmla="*/ 7434847 h 8445500"/>
              <a:gd name="connsiteX4" fmla="*/ 1528177 w 5823656"/>
              <a:gd name="connsiteY4" fmla="*/ 8445500 h 8445500"/>
              <a:gd name="connsiteX5" fmla="*/ 0 w 5823656"/>
              <a:gd name="connsiteY5" fmla="*/ 8265360 h 8445500"/>
              <a:gd name="connsiteX6" fmla="*/ 252830 w 5823656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22884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956314"/>
              <a:gd name="connsiteY0" fmla="*/ 0 h 8445500"/>
              <a:gd name="connsiteX1" fmla="*/ 3477126 w 5956314"/>
              <a:gd name="connsiteY1" fmla="*/ 252330 h 8445500"/>
              <a:gd name="connsiteX2" fmla="*/ 5955130 w 5956314"/>
              <a:gd name="connsiteY2" fmla="*/ 2767262 h 8445500"/>
              <a:gd name="connsiteX3" fmla="*/ 4547435 w 5956314"/>
              <a:gd name="connsiteY3" fmla="*/ 7434847 h 8445500"/>
              <a:gd name="connsiteX4" fmla="*/ 1528177 w 5956314"/>
              <a:gd name="connsiteY4" fmla="*/ 8445500 h 8445500"/>
              <a:gd name="connsiteX5" fmla="*/ 0 w 5956314"/>
              <a:gd name="connsiteY5" fmla="*/ 8265360 h 8445500"/>
              <a:gd name="connsiteX6" fmla="*/ 252830 w 5956314"/>
              <a:gd name="connsiteY6" fmla="*/ 0 h 8445500"/>
              <a:gd name="connsiteX0" fmla="*/ 252830 w 5971493"/>
              <a:gd name="connsiteY0" fmla="*/ 0 h 8445500"/>
              <a:gd name="connsiteX1" fmla="*/ 3477126 w 5971493"/>
              <a:gd name="connsiteY1" fmla="*/ 252330 h 8445500"/>
              <a:gd name="connsiteX2" fmla="*/ 5955130 w 5971493"/>
              <a:gd name="connsiteY2" fmla="*/ 2767262 h 8445500"/>
              <a:gd name="connsiteX3" fmla="*/ 4547435 w 5971493"/>
              <a:gd name="connsiteY3" fmla="*/ 7434847 h 8445500"/>
              <a:gd name="connsiteX4" fmla="*/ 1528177 w 5971493"/>
              <a:gd name="connsiteY4" fmla="*/ 8445500 h 8445500"/>
              <a:gd name="connsiteX5" fmla="*/ 0 w 5971493"/>
              <a:gd name="connsiteY5" fmla="*/ 8265360 h 8445500"/>
              <a:gd name="connsiteX6" fmla="*/ 252830 w 5971493"/>
              <a:gd name="connsiteY6" fmla="*/ 0 h 8445500"/>
              <a:gd name="connsiteX0" fmla="*/ 252830 w 5770538"/>
              <a:gd name="connsiteY0" fmla="*/ 0 h 8445500"/>
              <a:gd name="connsiteX1" fmla="*/ 3477126 w 5770538"/>
              <a:gd name="connsiteY1" fmla="*/ 252330 h 8445500"/>
              <a:gd name="connsiteX2" fmla="*/ 5750593 w 5770538"/>
              <a:gd name="connsiteY2" fmla="*/ 2658978 h 8445500"/>
              <a:gd name="connsiteX3" fmla="*/ 4547435 w 5770538"/>
              <a:gd name="connsiteY3" fmla="*/ 7434847 h 8445500"/>
              <a:gd name="connsiteX4" fmla="*/ 1528177 w 5770538"/>
              <a:gd name="connsiteY4" fmla="*/ 8445500 h 8445500"/>
              <a:gd name="connsiteX5" fmla="*/ 0 w 5770538"/>
              <a:gd name="connsiteY5" fmla="*/ 8265360 h 8445500"/>
              <a:gd name="connsiteX6" fmla="*/ 252830 w 5770538"/>
              <a:gd name="connsiteY6" fmla="*/ 0 h 8445500"/>
              <a:gd name="connsiteX0" fmla="*/ 252830 w 5767797"/>
              <a:gd name="connsiteY0" fmla="*/ 0 h 8445500"/>
              <a:gd name="connsiteX1" fmla="*/ 3477126 w 5767797"/>
              <a:gd name="connsiteY1" fmla="*/ 252330 h 8445500"/>
              <a:gd name="connsiteX2" fmla="*/ 5750593 w 5767797"/>
              <a:gd name="connsiteY2" fmla="*/ 2658978 h 8445500"/>
              <a:gd name="connsiteX3" fmla="*/ 4547435 w 5767797"/>
              <a:gd name="connsiteY3" fmla="*/ 7434847 h 8445500"/>
              <a:gd name="connsiteX4" fmla="*/ 1528177 w 5767797"/>
              <a:gd name="connsiteY4" fmla="*/ 8445500 h 8445500"/>
              <a:gd name="connsiteX5" fmla="*/ 0 w 5767797"/>
              <a:gd name="connsiteY5" fmla="*/ 8265360 h 8445500"/>
              <a:gd name="connsiteX6" fmla="*/ 252830 w 5767797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861712"/>
              <a:gd name="connsiteY0" fmla="*/ 0 h 8445500"/>
              <a:gd name="connsiteX1" fmla="*/ 3477126 w 5861712"/>
              <a:gd name="connsiteY1" fmla="*/ 252330 h 8445500"/>
              <a:gd name="connsiteX2" fmla="*/ 5750593 w 5861712"/>
              <a:gd name="connsiteY2" fmla="*/ 2658978 h 8445500"/>
              <a:gd name="connsiteX3" fmla="*/ 4547435 w 5861712"/>
              <a:gd name="connsiteY3" fmla="*/ 7434847 h 8445500"/>
              <a:gd name="connsiteX4" fmla="*/ 1528177 w 5861712"/>
              <a:gd name="connsiteY4" fmla="*/ 8445500 h 8445500"/>
              <a:gd name="connsiteX5" fmla="*/ 0 w 5861712"/>
              <a:gd name="connsiteY5" fmla="*/ 8265360 h 8445500"/>
              <a:gd name="connsiteX6" fmla="*/ 252830 w 5861712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853"/>
              <a:gd name="connsiteY0" fmla="*/ 0 h 8445500"/>
              <a:gd name="connsiteX1" fmla="*/ 3477126 w 5760853"/>
              <a:gd name="connsiteY1" fmla="*/ 252330 h 8445500"/>
              <a:gd name="connsiteX2" fmla="*/ 5750593 w 5760853"/>
              <a:gd name="connsiteY2" fmla="*/ 2658978 h 8445500"/>
              <a:gd name="connsiteX3" fmla="*/ 4547435 w 5760853"/>
              <a:gd name="connsiteY3" fmla="*/ 7460973 h 8445500"/>
              <a:gd name="connsiteX4" fmla="*/ 1528177 w 5760853"/>
              <a:gd name="connsiteY4" fmla="*/ 8445500 h 8445500"/>
              <a:gd name="connsiteX5" fmla="*/ 0 w 5760853"/>
              <a:gd name="connsiteY5" fmla="*/ 8265360 h 8445500"/>
              <a:gd name="connsiteX6" fmla="*/ 252830 w 5760853"/>
              <a:gd name="connsiteY6" fmla="*/ 0 h 8445500"/>
              <a:gd name="connsiteX0" fmla="*/ 252830 w 5760309"/>
              <a:gd name="connsiteY0" fmla="*/ 0 h 8445500"/>
              <a:gd name="connsiteX1" fmla="*/ 3477126 w 5760309"/>
              <a:gd name="connsiteY1" fmla="*/ 252330 h 8445500"/>
              <a:gd name="connsiteX2" fmla="*/ 5750593 w 5760309"/>
              <a:gd name="connsiteY2" fmla="*/ 2658978 h 8445500"/>
              <a:gd name="connsiteX3" fmla="*/ 4477766 w 5760309"/>
              <a:gd name="connsiteY3" fmla="*/ 7434847 h 8445500"/>
              <a:gd name="connsiteX4" fmla="*/ 1528177 w 5760309"/>
              <a:gd name="connsiteY4" fmla="*/ 8445500 h 8445500"/>
              <a:gd name="connsiteX5" fmla="*/ 0 w 5760309"/>
              <a:gd name="connsiteY5" fmla="*/ 8265360 h 8445500"/>
              <a:gd name="connsiteX6" fmla="*/ 252830 w 5760309"/>
              <a:gd name="connsiteY6" fmla="*/ 0 h 8445500"/>
              <a:gd name="connsiteX0" fmla="*/ 252830 w 5760985"/>
              <a:gd name="connsiteY0" fmla="*/ 0 h 8445500"/>
              <a:gd name="connsiteX1" fmla="*/ 3477126 w 5760985"/>
              <a:gd name="connsiteY1" fmla="*/ 252330 h 8445500"/>
              <a:gd name="connsiteX2" fmla="*/ 5750593 w 5760985"/>
              <a:gd name="connsiteY2" fmla="*/ 2658978 h 8445500"/>
              <a:gd name="connsiteX3" fmla="*/ 4477766 w 5760985"/>
              <a:gd name="connsiteY3" fmla="*/ 7434847 h 8445500"/>
              <a:gd name="connsiteX4" fmla="*/ 1528177 w 5760985"/>
              <a:gd name="connsiteY4" fmla="*/ 8445500 h 8445500"/>
              <a:gd name="connsiteX5" fmla="*/ 0 w 5760985"/>
              <a:gd name="connsiteY5" fmla="*/ 8265360 h 8445500"/>
              <a:gd name="connsiteX6" fmla="*/ 252830 w 5760985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818973"/>
              <a:gd name="connsiteY0" fmla="*/ 0 h 8445500"/>
              <a:gd name="connsiteX1" fmla="*/ 3477126 w 5818973"/>
              <a:gd name="connsiteY1" fmla="*/ 252330 h 8445500"/>
              <a:gd name="connsiteX2" fmla="*/ 5750593 w 5818973"/>
              <a:gd name="connsiteY2" fmla="*/ 2658978 h 8445500"/>
              <a:gd name="connsiteX3" fmla="*/ 4564851 w 5818973"/>
              <a:gd name="connsiteY3" fmla="*/ 7347761 h 8445500"/>
              <a:gd name="connsiteX4" fmla="*/ 1528177 w 5818973"/>
              <a:gd name="connsiteY4" fmla="*/ 8445500 h 8445500"/>
              <a:gd name="connsiteX5" fmla="*/ 0 w 5818973"/>
              <a:gd name="connsiteY5" fmla="*/ 8265360 h 8445500"/>
              <a:gd name="connsiteX6" fmla="*/ 252830 w 5818973"/>
              <a:gd name="connsiteY6" fmla="*/ 0 h 8445500"/>
              <a:gd name="connsiteX0" fmla="*/ 252830 w 5978347"/>
              <a:gd name="connsiteY0" fmla="*/ 0 h 8445500"/>
              <a:gd name="connsiteX1" fmla="*/ 3477126 w 5978347"/>
              <a:gd name="connsiteY1" fmla="*/ 252330 h 8445500"/>
              <a:gd name="connsiteX2" fmla="*/ 5750593 w 5978347"/>
              <a:gd name="connsiteY2" fmla="*/ 2658978 h 8445500"/>
              <a:gd name="connsiteX3" fmla="*/ 5764387 w 5978347"/>
              <a:gd name="connsiteY3" fmla="*/ 2655436 h 8445500"/>
              <a:gd name="connsiteX4" fmla="*/ 4564851 w 5978347"/>
              <a:gd name="connsiteY4" fmla="*/ 7347761 h 8445500"/>
              <a:gd name="connsiteX5" fmla="*/ 1528177 w 5978347"/>
              <a:gd name="connsiteY5" fmla="*/ 8445500 h 8445500"/>
              <a:gd name="connsiteX6" fmla="*/ 0 w 5978347"/>
              <a:gd name="connsiteY6" fmla="*/ 8265360 h 8445500"/>
              <a:gd name="connsiteX7" fmla="*/ 252830 w 5978347"/>
              <a:gd name="connsiteY7" fmla="*/ 0 h 8445500"/>
              <a:gd name="connsiteX0" fmla="*/ 252830 w 5956989"/>
              <a:gd name="connsiteY0" fmla="*/ 0 h 8445500"/>
              <a:gd name="connsiteX1" fmla="*/ 3477126 w 5956989"/>
              <a:gd name="connsiteY1" fmla="*/ 252330 h 8445500"/>
              <a:gd name="connsiteX2" fmla="*/ 5750593 w 5956989"/>
              <a:gd name="connsiteY2" fmla="*/ 2658978 h 8445500"/>
              <a:gd name="connsiteX3" fmla="*/ 5764387 w 5956989"/>
              <a:gd name="connsiteY3" fmla="*/ 2655436 h 8445500"/>
              <a:gd name="connsiteX4" fmla="*/ 4564851 w 5956989"/>
              <a:gd name="connsiteY4" fmla="*/ 7347761 h 8445500"/>
              <a:gd name="connsiteX5" fmla="*/ 1528177 w 5956989"/>
              <a:gd name="connsiteY5" fmla="*/ 8445500 h 8445500"/>
              <a:gd name="connsiteX6" fmla="*/ 0 w 5956989"/>
              <a:gd name="connsiteY6" fmla="*/ 8265360 h 8445500"/>
              <a:gd name="connsiteX7" fmla="*/ 252830 w 5956989"/>
              <a:gd name="connsiteY7" fmla="*/ 0 h 8445500"/>
              <a:gd name="connsiteX0" fmla="*/ 252830 w 6805891"/>
              <a:gd name="connsiteY0" fmla="*/ 0 h 8445500"/>
              <a:gd name="connsiteX1" fmla="*/ 3477126 w 6805891"/>
              <a:gd name="connsiteY1" fmla="*/ 252330 h 8445500"/>
              <a:gd name="connsiteX2" fmla="*/ 5750593 w 6805891"/>
              <a:gd name="connsiteY2" fmla="*/ 2658978 h 8445500"/>
              <a:gd name="connsiteX3" fmla="*/ 6791999 w 6805891"/>
              <a:gd name="connsiteY3" fmla="*/ 3979139 h 8445500"/>
              <a:gd name="connsiteX4" fmla="*/ 4564851 w 6805891"/>
              <a:gd name="connsiteY4" fmla="*/ 7347761 h 8445500"/>
              <a:gd name="connsiteX5" fmla="*/ 1528177 w 6805891"/>
              <a:gd name="connsiteY5" fmla="*/ 8445500 h 8445500"/>
              <a:gd name="connsiteX6" fmla="*/ 0 w 6805891"/>
              <a:gd name="connsiteY6" fmla="*/ 8265360 h 8445500"/>
              <a:gd name="connsiteX7" fmla="*/ 252830 w 6805891"/>
              <a:gd name="connsiteY7" fmla="*/ 0 h 8445500"/>
              <a:gd name="connsiteX0" fmla="*/ 252830 w 6791999"/>
              <a:gd name="connsiteY0" fmla="*/ 0 h 8445500"/>
              <a:gd name="connsiteX1" fmla="*/ 3477126 w 6791999"/>
              <a:gd name="connsiteY1" fmla="*/ 252330 h 8445500"/>
              <a:gd name="connsiteX2" fmla="*/ 5750593 w 6791999"/>
              <a:gd name="connsiteY2" fmla="*/ 2658978 h 8445500"/>
              <a:gd name="connsiteX3" fmla="*/ 6791999 w 6791999"/>
              <a:gd name="connsiteY3" fmla="*/ 3979139 h 8445500"/>
              <a:gd name="connsiteX4" fmla="*/ 4564851 w 6791999"/>
              <a:gd name="connsiteY4" fmla="*/ 7347761 h 8445500"/>
              <a:gd name="connsiteX5" fmla="*/ 1528177 w 6791999"/>
              <a:gd name="connsiteY5" fmla="*/ 8445500 h 8445500"/>
              <a:gd name="connsiteX6" fmla="*/ 0 w 6791999"/>
              <a:gd name="connsiteY6" fmla="*/ 8265360 h 8445500"/>
              <a:gd name="connsiteX7" fmla="*/ 252830 w 6791999"/>
              <a:gd name="connsiteY7" fmla="*/ 0 h 8445500"/>
              <a:gd name="connsiteX0" fmla="*/ 252830 w 5827377"/>
              <a:gd name="connsiteY0" fmla="*/ 0 h 8445500"/>
              <a:gd name="connsiteX1" fmla="*/ 3477126 w 5827377"/>
              <a:gd name="connsiteY1" fmla="*/ 252330 h 8445500"/>
              <a:gd name="connsiteX2" fmla="*/ 5750593 w 5827377"/>
              <a:gd name="connsiteY2" fmla="*/ 2658978 h 8445500"/>
              <a:gd name="connsiteX3" fmla="*/ 5294125 w 5827377"/>
              <a:gd name="connsiteY3" fmla="*/ 4902247 h 8445500"/>
              <a:gd name="connsiteX4" fmla="*/ 4564851 w 5827377"/>
              <a:gd name="connsiteY4" fmla="*/ 7347761 h 8445500"/>
              <a:gd name="connsiteX5" fmla="*/ 1528177 w 5827377"/>
              <a:gd name="connsiteY5" fmla="*/ 8445500 h 8445500"/>
              <a:gd name="connsiteX6" fmla="*/ 0 w 5827377"/>
              <a:gd name="connsiteY6" fmla="*/ 8265360 h 8445500"/>
              <a:gd name="connsiteX7" fmla="*/ 252830 w 5827377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778046"/>
              <a:gd name="connsiteY0" fmla="*/ 0 h 8445500"/>
              <a:gd name="connsiteX1" fmla="*/ 3477126 w 5778046"/>
              <a:gd name="connsiteY1" fmla="*/ 252330 h 8445500"/>
              <a:gd name="connsiteX2" fmla="*/ 5750593 w 5778046"/>
              <a:gd name="connsiteY2" fmla="*/ 2658978 h 8445500"/>
              <a:gd name="connsiteX3" fmla="*/ 5294125 w 5778046"/>
              <a:gd name="connsiteY3" fmla="*/ 4902247 h 8445500"/>
              <a:gd name="connsiteX4" fmla="*/ 4564851 w 5778046"/>
              <a:gd name="connsiteY4" fmla="*/ 7347761 h 8445500"/>
              <a:gd name="connsiteX5" fmla="*/ 1528177 w 5778046"/>
              <a:gd name="connsiteY5" fmla="*/ 8445500 h 8445500"/>
              <a:gd name="connsiteX6" fmla="*/ 0 w 5778046"/>
              <a:gd name="connsiteY6" fmla="*/ 8265360 h 8445500"/>
              <a:gd name="connsiteX7" fmla="*/ 252830 w 5778046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07457 w 5807420"/>
              <a:gd name="connsiteY1" fmla="*/ 261038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20759"/>
              <a:gd name="connsiteY0" fmla="*/ 0 h 8445500"/>
              <a:gd name="connsiteX1" fmla="*/ 3407457 w 5820759"/>
              <a:gd name="connsiteY1" fmla="*/ 261038 h 8445500"/>
              <a:gd name="connsiteX2" fmla="*/ 5750593 w 5820759"/>
              <a:gd name="connsiteY2" fmla="*/ 2658978 h 8445500"/>
              <a:gd name="connsiteX3" fmla="*/ 5424754 w 5820759"/>
              <a:gd name="connsiteY3" fmla="*/ 4379733 h 8445500"/>
              <a:gd name="connsiteX4" fmla="*/ 4564851 w 5820759"/>
              <a:gd name="connsiteY4" fmla="*/ 7347761 h 8445500"/>
              <a:gd name="connsiteX5" fmla="*/ 1528177 w 5820759"/>
              <a:gd name="connsiteY5" fmla="*/ 8445500 h 8445500"/>
              <a:gd name="connsiteX6" fmla="*/ 0 w 5820759"/>
              <a:gd name="connsiteY6" fmla="*/ 8265360 h 8445500"/>
              <a:gd name="connsiteX7" fmla="*/ 252830 w 5820759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761013"/>
              <a:gd name="connsiteY0" fmla="*/ 0 h 8445500"/>
              <a:gd name="connsiteX1" fmla="*/ 3407457 w 5761013"/>
              <a:gd name="connsiteY1" fmla="*/ 261038 h 8445500"/>
              <a:gd name="connsiteX2" fmla="*/ 5750593 w 5761013"/>
              <a:gd name="connsiteY2" fmla="*/ 2658978 h 8445500"/>
              <a:gd name="connsiteX3" fmla="*/ 5424754 w 5761013"/>
              <a:gd name="connsiteY3" fmla="*/ 4379733 h 8445500"/>
              <a:gd name="connsiteX4" fmla="*/ 4564851 w 5761013"/>
              <a:gd name="connsiteY4" fmla="*/ 7347761 h 8445500"/>
              <a:gd name="connsiteX5" fmla="*/ 1528177 w 5761013"/>
              <a:gd name="connsiteY5" fmla="*/ 8445500 h 8445500"/>
              <a:gd name="connsiteX6" fmla="*/ 0 w 5761013"/>
              <a:gd name="connsiteY6" fmla="*/ 8265360 h 8445500"/>
              <a:gd name="connsiteX7" fmla="*/ 252830 w 5761013"/>
              <a:gd name="connsiteY7" fmla="*/ 0 h 8445500"/>
              <a:gd name="connsiteX0" fmla="*/ 252830 w 5691988"/>
              <a:gd name="connsiteY0" fmla="*/ 0 h 8445500"/>
              <a:gd name="connsiteX1" fmla="*/ 3407457 w 5691988"/>
              <a:gd name="connsiteY1" fmla="*/ 261038 h 8445500"/>
              <a:gd name="connsiteX2" fmla="*/ 5678876 w 5691988"/>
              <a:gd name="connsiteY2" fmla="*/ 2497613 h 8445500"/>
              <a:gd name="connsiteX3" fmla="*/ 5424754 w 5691988"/>
              <a:gd name="connsiteY3" fmla="*/ 4379733 h 8445500"/>
              <a:gd name="connsiteX4" fmla="*/ 4564851 w 5691988"/>
              <a:gd name="connsiteY4" fmla="*/ 7347761 h 8445500"/>
              <a:gd name="connsiteX5" fmla="*/ 1528177 w 5691988"/>
              <a:gd name="connsiteY5" fmla="*/ 8445500 h 8445500"/>
              <a:gd name="connsiteX6" fmla="*/ 0 w 5691988"/>
              <a:gd name="connsiteY6" fmla="*/ 8265360 h 8445500"/>
              <a:gd name="connsiteX7" fmla="*/ 252830 w 5691988"/>
              <a:gd name="connsiteY7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4564851 w 5790632"/>
              <a:gd name="connsiteY4" fmla="*/ 7347761 h 8445500"/>
              <a:gd name="connsiteX5" fmla="*/ 1528177 w 5790632"/>
              <a:gd name="connsiteY5" fmla="*/ 8445500 h 8445500"/>
              <a:gd name="connsiteX6" fmla="*/ 0 w 5790632"/>
              <a:gd name="connsiteY6" fmla="*/ 8265360 h 8445500"/>
              <a:gd name="connsiteX7" fmla="*/ 252830 w 5790632"/>
              <a:gd name="connsiteY7" fmla="*/ 0 h 8445500"/>
              <a:gd name="connsiteX0" fmla="*/ 252830 w 5845329"/>
              <a:gd name="connsiteY0" fmla="*/ 0 h 8445500"/>
              <a:gd name="connsiteX1" fmla="*/ 3407457 w 5845329"/>
              <a:gd name="connsiteY1" fmla="*/ 261038 h 8445500"/>
              <a:gd name="connsiteX2" fmla="*/ 5678876 w 5845329"/>
              <a:gd name="connsiteY2" fmla="*/ 2497613 h 8445500"/>
              <a:gd name="connsiteX3" fmla="*/ 5747484 w 5845329"/>
              <a:gd name="connsiteY3" fmla="*/ 3459356 h 8445500"/>
              <a:gd name="connsiteX4" fmla="*/ 5757387 w 5845329"/>
              <a:gd name="connsiteY4" fmla="*/ 3467041 h 8445500"/>
              <a:gd name="connsiteX5" fmla="*/ 4564851 w 5845329"/>
              <a:gd name="connsiteY5" fmla="*/ 7347761 h 8445500"/>
              <a:gd name="connsiteX6" fmla="*/ 1528177 w 5845329"/>
              <a:gd name="connsiteY6" fmla="*/ 8445500 h 8445500"/>
              <a:gd name="connsiteX7" fmla="*/ 0 w 5845329"/>
              <a:gd name="connsiteY7" fmla="*/ 8265360 h 8445500"/>
              <a:gd name="connsiteX8" fmla="*/ 252830 w 5845329"/>
              <a:gd name="connsiteY8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5482470 w 5790632"/>
              <a:gd name="connsiteY4" fmla="*/ 4500971 h 8445500"/>
              <a:gd name="connsiteX5" fmla="*/ 4564851 w 5790632"/>
              <a:gd name="connsiteY5" fmla="*/ 7347761 h 8445500"/>
              <a:gd name="connsiteX6" fmla="*/ 1528177 w 5790632"/>
              <a:gd name="connsiteY6" fmla="*/ 8445500 h 8445500"/>
              <a:gd name="connsiteX7" fmla="*/ 0 w 5790632"/>
              <a:gd name="connsiteY7" fmla="*/ 8265360 h 8445500"/>
              <a:gd name="connsiteX8" fmla="*/ 252830 w 5790632"/>
              <a:gd name="connsiteY8" fmla="*/ 0 h 8445500"/>
              <a:gd name="connsiteX0" fmla="*/ 252830 w 5732490"/>
              <a:gd name="connsiteY0" fmla="*/ 0 h 8445500"/>
              <a:gd name="connsiteX1" fmla="*/ 3407457 w 5732490"/>
              <a:gd name="connsiteY1" fmla="*/ 261038 h 8445500"/>
              <a:gd name="connsiteX2" fmla="*/ 5678876 w 5732490"/>
              <a:gd name="connsiteY2" fmla="*/ 2497613 h 8445500"/>
              <a:gd name="connsiteX3" fmla="*/ 5657837 w 5732490"/>
              <a:gd name="connsiteY3" fmla="*/ 3501191 h 8445500"/>
              <a:gd name="connsiteX4" fmla="*/ 5482470 w 5732490"/>
              <a:gd name="connsiteY4" fmla="*/ 4500971 h 8445500"/>
              <a:gd name="connsiteX5" fmla="*/ 4564851 w 5732490"/>
              <a:gd name="connsiteY5" fmla="*/ 7347761 h 8445500"/>
              <a:gd name="connsiteX6" fmla="*/ 1528177 w 5732490"/>
              <a:gd name="connsiteY6" fmla="*/ 8445500 h 8445500"/>
              <a:gd name="connsiteX7" fmla="*/ 0 w 5732490"/>
              <a:gd name="connsiteY7" fmla="*/ 8265360 h 8445500"/>
              <a:gd name="connsiteX8" fmla="*/ 252830 w 5732490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96258"/>
              <a:gd name="connsiteY0" fmla="*/ 0 h 8445500"/>
              <a:gd name="connsiteX1" fmla="*/ 3407457 w 5796258"/>
              <a:gd name="connsiteY1" fmla="*/ 261038 h 8445500"/>
              <a:gd name="connsiteX2" fmla="*/ 5678876 w 5796258"/>
              <a:gd name="connsiteY2" fmla="*/ 2497613 h 8445500"/>
              <a:gd name="connsiteX3" fmla="*/ 5657837 w 5796258"/>
              <a:gd name="connsiteY3" fmla="*/ 3501191 h 8445500"/>
              <a:gd name="connsiteX4" fmla="*/ 5482470 w 5796258"/>
              <a:gd name="connsiteY4" fmla="*/ 4500971 h 8445500"/>
              <a:gd name="connsiteX5" fmla="*/ 4564851 w 5796258"/>
              <a:gd name="connsiteY5" fmla="*/ 7347761 h 8445500"/>
              <a:gd name="connsiteX6" fmla="*/ 1528177 w 5796258"/>
              <a:gd name="connsiteY6" fmla="*/ 8445500 h 8445500"/>
              <a:gd name="connsiteX7" fmla="*/ 0 w 5796258"/>
              <a:gd name="connsiteY7" fmla="*/ 8265360 h 8445500"/>
              <a:gd name="connsiteX8" fmla="*/ 252830 w 5796258"/>
              <a:gd name="connsiteY8" fmla="*/ 0 h 8445500"/>
              <a:gd name="connsiteX0" fmla="*/ 252830 w 5828728"/>
              <a:gd name="connsiteY0" fmla="*/ 0 h 8445500"/>
              <a:gd name="connsiteX1" fmla="*/ 3407457 w 5828728"/>
              <a:gd name="connsiteY1" fmla="*/ 261038 h 8445500"/>
              <a:gd name="connsiteX2" fmla="*/ 5678876 w 5828728"/>
              <a:gd name="connsiteY2" fmla="*/ 2497613 h 8445500"/>
              <a:gd name="connsiteX3" fmla="*/ 5705648 w 5828728"/>
              <a:gd name="connsiteY3" fmla="*/ 3297991 h 8445500"/>
              <a:gd name="connsiteX4" fmla="*/ 5482470 w 5828728"/>
              <a:gd name="connsiteY4" fmla="*/ 4500971 h 8445500"/>
              <a:gd name="connsiteX5" fmla="*/ 4564851 w 5828728"/>
              <a:gd name="connsiteY5" fmla="*/ 7347761 h 8445500"/>
              <a:gd name="connsiteX6" fmla="*/ 1528177 w 5828728"/>
              <a:gd name="connsiteY6" fmla="*/ 8445500 h 8445500"/>
              <a:gd name="connsiteX7" fmla="*/ 0 w 5828728"/>
              <a:gd name="connsiteY7" fmla="*/ 8265360 h 8445500"/>
              <a:gd name="connsiteX8" fmla="*/ 252830 w 58287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4562093 w 5799628"/>
              <a:gd name="connsiteY6" fmla="*/ 7357723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863272"/>
              <a:gd name="connsiteY0" fmla="*/ 0 h 8445500"/>
              <a:gd name="connsiteX1" fmla="*/ 3407457 w 5863272"/>
              <a:gd name="connsiteY1" fmla="*/ 261038 h 8445500"/>
              <a:gd name="connsiteX2" fmla="*/ 5678876 w 5863272"/>
              <a:gd name="connsiteY2" fmla="*/ 2497613 h 8445500"/>
              <a:gd name="connsiteX3" fmla="*/ 5705648 w 5863272"/>
              <a:gd name="connsiteY3" fmla="*/ 3297991 h 8445500"/>
              <a:gd name="connsiteX4" fmla="*/ 5356964 w 5863272"/>
              <a:gd name="connsiteY4" fmla="*/ 4620500 h 8445500"/>
              <a:gd name="connsiteX5" fmla="*/ 4564851 w 5863272"/>
              <a:gd name="connsiteY5" fmla="*/ 7347761 h 8445500"/>
              <a:gd name="connsiteX6" fmla="*/ 5775317 w 5863272"/>
              <a:gd name="connsiteY6" fmla="*/ 7417488 h 8445500"/>
              <a:gd name="connsiteX7" fmla="*/ 1528177 w 5863272"/>
              <a:gd name="connsiteY7" fmla="*/ 8445500 h 8445500"/>
              <a:gd name="connsiteX8" fmla="*/ 0 w 5863272"/>
              <a:gd name="connsiteY8" fmla="*/ 8265360 h 8445500"/>
              <a:gd name="connsiteX9" fmla="*/ 252830 w 5863272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99533 w 5799628"/>
              <a:gd name="connsiteY5" fmla="*/ 6343714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537999 w 5796987"/>
              <a:gd name="connsiteY8" fmla="*/ 8445441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227222 w 5796987"/>
              <a:gd name="connsiteY8" fmla="*/ 8212359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11942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1227222 w 5789577"/>
              <a:gd name="connsiteY8" fmla="*/ 821235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3416750 w 5789577"/>
              <a:gd name="connsiteY2" fmla="*/ 25674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297594 w 5789577"/>
              <a:gd name="connsiteY2" fmla="*/ 1087254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1227222 w 5789577"/>
              <a:gd name="connsiteY9" fmla="*/ 8212359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3106357 w 5789577"/>
              <a:gd name="connsiteY9" fmla="*/ 7932670 h 8265360"/>
              <a:gd name="connsiteX10" fmla="*/ 1227222 w 5789577"/>
              <a:gd name="connsiteY10" fmla="*/ 8212359 h 8265360"/>
              <a:gd name="connsiteX11" fmla="*/ 0 w 5789577"/>
              <a:gd name="connsiteY11" fmla="*/ 8265360 h 8265360"/>
              <a:gd name="connsiteX12" fmla="*/ 252830 w 5789577"/>
              <a:gd name="connsiteY12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2133234 w 5789577"/>
              <a:gd name="connsiteY9" fmla="*/ 7932670 h 8265360"/>
              <a:gd name="connsiteX10" fmla="*/ 1227222 w 5789577"/>
              <a:gd name="connsiteY10" fmla="*/ 8212359 h 8265360"/>
              <a:gd name="connsiteX11" fmla="*/ 0 w 5789577"/>
              <a:gd name="connsiteY11" fmla="*/ 8265360 h 8265360"/>
              <a:gd name="connsiteX12" fmla="*/ 252830 w 5789577"/>
              <a:gd name="connsiteY12" fmla="*/ 0 h 8265360"/>
              <a:gd name="connsiteX0" fmla="*/ 252830 w 5789577"/>
              <a:gd name="connsiteY0" fmla="*/ 0 h 8265360"/>
              <a:gd name="connsiteX1" fmla="*/ 2107163 w 5789577"/>
              <a:gd name="connsiteY1" fmla="*/ 1066381 h 8265360"/>
              <a:gd name="connsiteX2" fmla="*/ 4305983 w 5789577"/>
              <a:gd name="connsiteY2" fmla="*/ 1062087 h 8265360"/>
              <a:gd name="connsiteX3" fmla="*/ 5678876 w 5789577"/>
              <a:gd name="connsiteY3" fmla="*/ 2497613 h 8265360"/>
              <a:gd name="connsiteX4" fmla="*/ 5705648 w 5789577"/>
              <a:gd name="connsiteY4" fmla="*/ 3297991 h 8265360"/>
              <a:gd name="connsiteX5" fmla="*/ 5345011 w 5789577"/>
              <a:gd name="connsiteY5" fmla="*/ 4620500 h 8265360"/>
              <a:gd name="connsiteX6" fmla="*/ 4941369 w 5789577"/>
              <a:gd name="connsiteY6" fmla="*/ 6110632 h 8265360"/>
              <a:gd name="connsiteX7" fmla="*/ 4466470 w 5789577"/>
              <a:gd name="connsiteY7" fmla="*/ 7465299 h 8265360"/>
              <a:gd name="connsiteX8" fmla="*/ 3111942 w 5789577"/>
              <a:gd name="connsiteY8" fmla="*/ 7931523 h 8265360"/>
              <a:gd name="connsiteX9" fmla="*/ 2133234 w 5789577"/>
              <a:gd name="connsiteY9" fmla="*/ 7932670 h 8265360"/>
              <a:gd name="connsiteX10" fmla="*/ 0 w 5789577"/>
              <a:gd name="connsiteY10" fmla="*/ 8265360 h 8265360"/>
              <a:gd name="connsiteX11" fmla="*/ 252830 w 5789577"/>
              <a:gd name="connsiteY11" fmla="*/ 0 h 8265360"/>
              <a:gd name="connsiteX0" fmla="*/ 0 w 5536747"/>
              <a:gd name="connsiteY0" fmla="*/ 0 h 7932670"/>
              <a:gd name="connsiteX1" fmla="*/ 1854333 w 5536747"/>
              <a:gd name="connsiteY1" fmla="*/ 1066381 h 7932670"/>
              <a:gd name="connsiteX2" fmla="*/ 4053153 w 5536747"/>
              <a:gd name="connsiteY2" fmla="*/ 1062087 h 7932670"/>
              <a:gd name="connsiteX3" fmla="*/ 5426046 w 5536747"/>
              <a:gd name="connsiteY3" fmla="*/ 2497613 h 7932670"/>
              <a:gd name="connsiteX4" fmla="*/ 5452818 w 5536747"/>
              <a:gd name="connsiteY4" fmla="*/ 3297991 h 7932670"/>
              <a:gd name="connsiteX5" fmla="*/ 5092181 w 5536747"/>
              <a:gd name="connsiteY5" fmla="*/ 4620500 h 7932670"/>
              <a:gd name="connsiteX6" fmla="*/ 4688539 w 5536747"/>
              <a:gd name="connsiteY6" fmla="*/ 6110632 h 7932670"/>
              <a:gd name="connsiteX7" fmla="*/ 4213640 w 5536747"/>
              <a:gd name="connsiteY7" fmla="*/ 7465299 h 7932670"/>
              <a:gd name="connsiteX8" fmla="*/ 2859112 w 5536747"/>
              <a:gd name="connsiteY8" fmla="*/ 7931523 h 7932670"/>
              <a:gd name="connsiteX9" fmla="*/ 1880404 w 5536747"/>
              <a:gd name="connsiteY9" fmla="*/ 7932670 h 7932670"/>
              <a:gd name="connsiteX10" fmla="*/ 0 w 5536747"/>
              <a:gd name="connsiteY10" fmla="*/ 0 h 7932670"/>
              <a:gd name="connsiteX0" fmla="*/ 26071 w 3682414"/>
              <a:gd name="connsiteY0" fmla="*/ 6870583 h 6870583"/>
              <a:gd name="connsiteX1" fmla="*/ 0 w 3682414"/>
              <a:gd name="connsiteY1" fmla="*/ 4294 h 6870583"/>
              <a:gd name="connsiteX2" fmla="*/ 2198820 w 3682414"/>
              <a:gd name="connsiteY2" fmla="*/ 0 h 6870583"/>
              <a:gd name="connsiteX3" fmla="*/ 3571713 w 3682414"/>
              <a:gd name="connsiteY3" fmla="*/ 1435526 h 6870583"/>
              <a:gd name="connsiteX4" fmla="*/ 3598485 w 3682414"/>
              <a:gd name="connsiteY4" fmla="*/ 2235904 h 6870583"/>
              <a:gd name="connsiteX5" fmla="*/ 3237848 w 3682414"/>
              <a:gd name="connsiteY5" fmla="*/ 3558413 h 6870583"/>
              <a:gd name="connsiteX6" fmla="*/ 2834206 w 3682414"/>
              <a:gd name="connsiteY6" fmla="*/ 5048545 h 6870583"/>
              <a:gd name="connsiteX7" fmla="*/ 2359307 w 3682414"/>
              <a:gd name="connsiteY7" fmla="*/ 6403212 h 6870583"/>
              <a:gd name="connsiteX8" fmla="*/ 1004779 w 3682414"/>
              <a:gd name="connsiteY8" fmla="*/ 6869436 h 6870583"/>
              <a:gd name="connsiteX9" fmla="*/ 26071 w 3682414"/>
              <a:gd name="connsiteY9" fmla="*/ 6870583 h 6870583"/>
              <a:gd name="connsiteX0" fmla="*/ 1912 w 3658255"/>
              <a:gd name="connsiteY0" fmla="*/ 6870583 h 6870583"/>
              <a:gd name="connsiteX1" fmla="*/ 8792 w 3658255"/>
              <a:gd name="connsiteY1" fmla="*/ 4294 h 6870583"/>
              <a:gd name="connsiteX2" fmla="*/ 2174661 w 3658255"/>
              <a:gd name="connsiteY2" fmla="*/ 0 h 6870583"/>
              <a:gd name="connsiteX3" fmla="*/ 3547554 w 3658255"/>
              <a:gd name="connsiteY3" fmla="*/ 1435526 h 6870583"/>
              <a:gd name="connsiteX4" fmla="*/ 3574326 w 3658255"/>
              <a:gd name="connsiteY4" fmla="*/ 2235904 h 6870583"/>
              <a:gd name="connsiteX5" fmla="*/ 3213689 w 3658255"/>
              <a:gd name="connsiteY5" fmla="*/ 3558413 h 6870583"/>
              <a:gd name="connsiteX6" fmla="*/ 2810047 w 3658255"/>
              <a:gd name="connsiteY6" fmla="*/ 5048545 h 6870583"/>
              <a:gd name="connsiteX7" fmla="*/ 2335148 w 3658255"/>
              <a:gd name="connsiteY7" fmla="*/ 6403212 h 6870583"/>
              <a:gd name="connsiteX8" fmla="*/ 980620 w 3658255"/>
              <a:gd name="connsiteY8" fmla="*/ 6869436 h 6870583"/>
              <a:gd name="connsiteX9" fmla="*/ 1912 w 3658255"/>
              <a:gd name="connsiteY9" fmla="*/ 6870583 h 6870583"/>
              <a:gd name="connsiteX0" fmla="*/ 2675 w 3659018"/>
              <a:gd name="connsiteY0" fmla="*/ 6870583 h 6870583"/>
              <a:gd name="connsiteX1" fmla="*/ 1317 w 3659018"/>
              <a:gd name="connsiteY1" fmla="*/ 20769 h 6870583"/>
              <a:gd name="connsiteX2" fmla="*/ 2175424 w 3659018"/>
              <a:gd name="connsiteY2" fmla="*/ 0 h 6870583"/>
              <a:gd name="connsiteX3" fmla="*/ 3548317 w 3659018"/>
              <a:gd name="connsiteY3" fmla="*/ 1435526 h 6870583"/>
              <a:gd name="connsiteX4" fmla="*/ 3575089 w 3659018"/>
              <a:gd name="connsiteY4" fmla="*/ 2235904 h 6870583"/>
              <a:gd name="connsiteX5" fmla="*/ 3214452 w 3659018"/>
              <a:gd name="connsiteY5" fmla="*/ 3558413 h 6870583"/>
              <a:gd name="connsiteX6" fmla="*/ 2810810 w 3659018"/>
              <a:gd name="connsiteY6" fmla="*/ 5048545 h 6870583"/>
              <a:gd name="connsiteX7" fmla="*/ 2335911 w 3659018"/>
              <a:gd name="connsiteY7" fmla="*/ 6403212 h 6870583"/>
              <a:gd name="connsiteX8" fmla="*/ 981383 w 3659018"/>
              <a:gd name="connsiteY8" fmla="*/ 6869436 h 6870583"/>
              <a:gd name="connsiteX9" fmla="*/ 2675 w 3659018"/>
              <a:gd name="connsiteY9" fmla="*/ 6870583 h 6870583"/>
              <a:gd name="connsiteX0" fmla="*/ 2675 w 3659018"/>
              <a:gd name="connsiteY0" fmla="*/ 6870583 h 6870583"/>
              <a:gd name="connsiteX1" fmla="*/ 1317 w 3659018"/>
              <a:gd name="connsiteY1" fmla="*/ 12531 h 6870583"/>
              <a:gd name="connsiteX2" fmla="*/ 2175424 w 3659018"/>
              <a:gd name="connsiteY2" fmla="*/ 0 h 6870583"/>
              <a:gd name="connsiteX3" fmla="*/ 3548317 w 3659018"/>
              <a:gd name="connsiteY3" fmla="*/ 1435526 h 6870583"/>
              <a:gd name="connsiteX4" fmla="*/ 3575089 w 3659018"/>
              <a:gd name="connsiteY4" fmla="*/ 2235904 h 6870583"/>
              <a:gd name="connsiteX5" fmla="*/ 3214452 w 3659018"/>
              <a:gd name="connsiteY5" fmla="*/ 3558413 h 6870583"/>
              <a:gd name="connsiteX6" fmla="*/ 2810810 w 3659018"/>
              <a:gd name="connsiteY6" fmla="*/ 5048545 h 6870583"/>
              <a:gd name="connsiteX7" fmla="*/ 2335911 w 3659018"/>
              <a:gd name="connsiteY7" fmla="*/ 6403212 h 6870583"/>
              <a:gd name="connsiteX8" fmla="*/ 981383 w 3659018"/>
              <a:gd name="connsiteY8" fmla="*/ 6869436 h 6870583"/>
              <a:gd name="connsiteX9" fmla="*/ 2675 w 3659018"/>
              <a:gd name="connsiteY9" fmla="*/ 6870583 h 687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59018" h="6870583">
                <a:moveTo>
                  <a:pt x="2675" y="6870583"/>
                </a:moveTo>
                <a:cubicBezTo>
                  <a:pt x="-6015" y="4581820"/>
                  <a:pt x="10007" y="2301294"/>
                  <a:pt x="1317" y="12531"/>
                </a:cubicBezTo>
                <a:lnTo>
                  <a:pt x="2175424" y="0"/>
                </a:lnTo>
                <a:cubicBezTo>
                  <a:pt x="2553994" y="372763"/>
                  <a:pt x="3166834" y="928652"/>
                  <a:pt x="3548317" y="1435526"/>
                </a:cubicBezTo>
                <a:cubicBezTo>
                  <a:pt x="3617384" y="1556517"/>
                  <a:pt x="3743812" y="1630670"/>
                  <a:pt x="3575089" y="2235904"/>
                </a:cubicBezTo>
                <a:cubicBezTo>
                  <a:pt x="3510480" y="2427358"/>
                  <a:pt x="3309958" y="3197216"/>
                  <a:pt x="3214452" y="3558413"/>
                </a:cubicBezTo>
                <a:cubicBezTo>
                  <a:pt x="3083088" y="4045117"/>
                  <a:pt x="3079396" y="4069391"/>
                  <a:pt x="2810810" y="5048545"/>
                </a:cubicBezTo>
                <a:cubicBezTo>
                  <a:pt x="2678332" y="5504749"/>
                  <a:pt x="2543199" y="6112679"/>
                  <a:pt x="2335911" y="6403212"/>
                </a:cubicBezTo>
                <a:cubicBezTo>
                  <a:pt x="2140576" y="6592145"/>
                  <a:pt x="1735755" y="6670351"/>
                  <a:pt x="981383" y="6869436"/>
                </a:cubicBezTo>
                <a:lnTo>
                  <a:pt x="2675" y="6870583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7" name="Inhaltsplatzhalter 2"/>
          <p:cNvSpPr>
            <a:spLocks noGrp="1"/>
          </p:cNvSpPr>
          <p:nvPr>
            <p:ph idx="15"/>
          </p:nvPr>
        </p:nvSpPr>
        <p:spPr>
          <a:xfrm>
            <a:off x="4391024" y="1825625"/>
            <a:ext cx="7059948" cy="376144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4391024" y="661689"/>
            <a:ext cx="7059948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391024" y="1211263"/>
            <a:ext cx="7059948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863075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N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9728" cy="6857999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6375864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Pflanz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9728" cy="6857999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2062009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Team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238"/>
            <a:ext cx="12199724" cy="6857998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9383078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eige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26"/>
          <p:cNvSpPr>
            <a:spLocks noGrp="1"/>
          </p:cNvSpPr>
          <p:nvPr>
            <p:ph type="pic" sz="quarter" idx="10"/>
          </p:nvPr>
        </p:nvSpPr>
        <p:spPr>
          <a:xfrm>
            <a:off x="-28575" y="761331"/>
            <a:ext cx="12250241" cy="6131393"/>
          </a:xfrm>
          <a:custGeom>
            <a:avLst/>
            <a:gdLst>
              <a:gd name="connsiteX0" fmla="*/ 11682408 w 12250241"/>
              <a:gd name="connsiteY0" fmla="*/ 5042570 h 6131393"/>
              <a:gd name="connsiteX1" fmla="*/ 11518103 w 12250241"/>
              <a:gd name="connsiteY1" fmla="*/ 5044156 h 6131393"/>
              <a:gd name="connsiteX2" fmla="*/ 11386340 w 12250241"/>
              <a:gd name="connsiteY2" fmla="*/ 5273551 h 6131393"/>
              <a:gd name="connsiteX3" fmla="*/ 11531596 w 12250241"/>
              <a:gd name="connsiteY3" fmla="*/ 5583908 h 6131393"/>
              <a:gd name="connsiteX4" fmla="*/ 11699077 w 12250241"/>
              <a:gd name="connsiteY4" fmla="*/ 5583908 h 6131393"/>
              <a:gd name="connsiteX5" fmla="*/ 11534774 w 12250241"/>
              <a:gd name="connsiteY5" fmla="*/ 5272757 h 6131393"/>
              <a:gd name="connsiteX6" fmla="*/ 11682408 w 12250241"/>
              <a:gd name="connsiteY6" fmla="*/ 5042570 h 6131393"/>
              <a:gd name="connsiteX7" fmla="*/ 6546436 w 12250241"/>
              <a:gd name="connsiteY7" fmla="*/ 4821322 h 6131393"/>
              <a:gd name="connsiteX8" fmla="*/ 6546436 w 12250241"/>
              <a:gd name="connsiteY8" fmla="*/ 5572800 h 6131393"/>
              <a:gd name="connsiteX9" fmla="*/ 10375733 w 12250241"/>
              <a:gd name="connsiteY9" fmla="*/ 5572800 h 6131393"/>
              <a:gd name="connsiteX10" fmla="*/ 10375733 w 12250241"/>
              <a:gd name="connsiteY10" fmla="*/ 4821322 h 6131393"/>
              <a:gd name="connsiteX11" fmla="*/ 11237349 w 12250241"/>
              <a:gd name="connsiteY11" fmla="*/ 4809290 h 6131393"/>
              <a:gd name="connsiteX12" fmla="*/ 11237349 w 12250241"/>
              <a:gd name="connsiteY12" fmla="*/ 5584380 h 6131393"/>
              <a:gd name="connsiteX13" fmla="*/ 11370085 w 12250241"/>
              <a:gd name="connsiteY13" fmla="*/ 5584380 h 6131393"/>
              <a:gd name="connsiteX14" fmla="*/ 11370085 w 12250241"/>
              <a:gd name="connsiteY14" fmla="*/ 4809290 h 6131393"/>
              <a:gd name="connsiteX15" fmla="*/ 10961349 w 12250241"/>
              <a:gd name="connsiteY15" fmla="*/ 4809290 h 6131393"/>
              <a:gd name="connsiteX16" fmla="*/ 10961349 w 12250241"/>
              <a:gd name="connsiteY16" fmla="*/ 5584380 h 6131393"/>
              <a:gd name="connsiteX17" fmla="*/ 11111988 w 12250241"/>
              <a:gd name="connsiteY17" fmla="*/ 5584380 h 6131393"/>
              <a:gd name="connsiteX18" fmla="*/ 11111988 w 12250241"/>
              <a:gd name="connsiteY18" fmla="*/ 4809290 h 6131393"/>
              <a:gd name="connsiteX19" fmla="*/ 12230567 w 12250241"/>
              <a:gd name="connsiteY19" fmla="*/ 904 h 6131393"/>
              <a:gd name="connsiteX20" fmla="*/ 12249799 w 12250241"/>
              <a:gd name="connsiteY20" fmla="*/ 1471831 h 6131393"/>
              <a:gd name="connsiteX21" fmla="*/ 12247330 w 12250241"/>
              <a:gd name="connsiteY21" fmla="*/ 6125244 h 6131393"/>
              <a:gd name="connsiteX22" fmla="*/ 12248547 w 12250241"/>
              <a:gd name="connsiteY22" fmla="*/ 6131393 h 6131393"/>
              <a:gd name="connsiteX23" fmla="*/ 0 w 12250241"/>
              <a:gd name="connsiteY23" fmla="*/ 6120910 h 6131393"/>
              <a:gd name="connsiteX24" fmla="*/ 11401 w 12250241"/>
              <a:gd name="connsiteY24" fmla="*/ 2760388 h 6131393"/>
              <a:gd name="connsiteX25" fmla="*/ 1274255 w 12250241"/>
              <a:gd name="connsiteY25" fmla="*/ 4029300 h 6131393"/>
              <a:gd name="connsiteX26" fmla="*/ 2758299 w 12250241"/>
              <a:gd name="connsiteY26" fmla="*/ 4777844 h 6131393"/>
              <a:gd name="connsiteX27" fmla="*/ 6062943 w 12250241"/>
              <a:gd name="connsiteY27" fmla="*/ 3892387 h 6131393"/>
              <a:gd name="connsiteX28" fmla="*/ 11117038 w 12250241"/>
              <a:gd name="connsiteY28" fmla="*/ 2531816 h 6131393"/>
              <a:gd name="connsiteX29" fmla="*/ 11729761 w 12250241"/>
              <a:gd name="connsiteY29" fmla="*/ 1857526 h 6131393"/>
              <a:gd name="connsiteX30" fmla="*/ 11998446 w 12250241"/>
              <a:gd name="connsiteY30" fmla="*/ 899789 h 6131393"/>
              <a:gd name="connsiteX31" fmla="*/ 12230567 w 12250241"/>
              <a:gd name="connsiteY31" fmla="*/ 904 h 613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250241" h="6131393">
                <a:moveTo>
                  <a:pt x="11682408" y="5042570"/>
                </a:moveTo>
                <a:lnTo>
                  <a:pt x="11518103" y="5044156"/>
                </a:lnTo>
                <a:lnTo>
                  <a:pt x="11386340" y="5273551"/>
                </a:lnTo>
                <a:cubicBezTo>
                  <a:pt x="11392690" y="5305566"/>
                  <a:pt x="11494290" y="5494744"/>
                  <a:pt x="11531596" y="5583908"/>
                </a:cubicBezTo>
                <a:lnTo>
                  <a:pt x="11699077" y="5583908"/>
                </a:lnTo>
                <a:cubicBezTo>
                  <a:pt x="11615734" y="5435742"/>
                  <a:pt x="11565729" y="5337579"/>
                  <a:pt x="11534774" y="5272757"/>
                </a:cubicBezTo>
                <a:cubicBezTo>
                  <a:pt x="11534773" y="5273815"/>
                  <a:pt x="11682409" y="5041512"/>
                  <a:pt x="11682408" y="5042570"/>
                </a:cubicBezTo>
                <a:close/>
                <a:moveTo>
                  <a:pt x="6546436" y="4821322"/>
                </a:moveTo>
                <a:lnTo>
                  <a:pt x="6546436" y="5572800"/>
                </a:lnTo>
                <a:lnTo>
                  <a:pt x="10375733" y="5572800"/>
                </a:lnTo>
                <a:lnTo>
                  <a:pt x="10375733" y="4821322"/>
                </a:lnTo>
                <a:close/>
                <a:moveTo>
                  <a:pt x="11237349" y="4809290"/>
                </a:moveTo>
                <a:lnTo>
                  <a:pt x="11237349" y="5584380"/>
                </a:lnTo>
                <a:lnTo>
                  <a:pt x="11370085" y="5584380"/>
                </a:lnTo>
                <a:lnTo>
                  <a:pt x="11370085" y="4809290"/>
                </a:lnTo>
                <a:close/>
                <a:moveTo>
                  <a:pt x="10961349" y="4809290"/>
                </a:moveTo>
                <a:lnTo>
                  <a:pt x="10961349" y="5584380"/>
                </a:lnTo>
                <a:lnTo>
                  <a:pt x="11111988" y="5584380"/>
                </a:lnTo>
                <a:lnTo>
                  <a:pt x="11111988" y="4809290"/>
                </a:lnTo>
                <a:close/>
                <a:moveTo>
                  <a:pt x="12230567" y="904"/>
                </a:moveTo>
                <a:cubicBezTo>
                  <a:pt x="12248395" y="108275"/>
                  <a:pt x="12247005" y="451108"/>
                  <a:pt x="12249799" y="1471831"/>
                </a:cubicBezTo>
                <a:cubicBezTo>
                  <a:pt x="12251554" y="2488639"/>
                  <a:pt x="12247539" y="5348650"/>
                  <a:pt x="12247330" y="6125244"/>
                </a:cubicBezTo>
                <a:lnTo>
                  <a:pt x="12248547" y="6131393"/>
                </a:lnTo>
                <a:lnTo>
                  <a:pt x="0" y="6120910"/>
                </a:lnTo>
                <a:cubicBezTo>
                  <a:pt x="3800" y="5000736"/>
                  <a:pt x="7601" y="3880562"/>
                  <a:pt x="11401" y="2760388"/>
                </a:cubicBezTo>
                <a:lnTo>
                  <a:pt x="1274255" y="4029300"/>
                </a:lnTo>
                <a:cubicBezTo>
                  <a:pt x="1747238" y="4465938"/>
                  <a:pt x="2021338" y="5029224"/>
                  <a:pt x="2758299" y="4777844"/>
                </a:cubicBezTo>
                <a:cubicBezTo>
                  <a:pt x="3560767" y="4577671"/>
                  <a:pt x="5037053" y="4158796"/>
                  <a:pt x="6062943" y="3892387"/>
                </a:cubicBezTo>
                <a:lnTo>
                  <a:pt x="11117038" y="2531816"/>
                </a:lnTo>
                <a:cubicBezTo>
                  <a:pt x="11599252" y="2392021"/>
                  <a:pt x="11704202" y="1977854"/>
                  <a:pt x="11729761" y="1857526"/>
                </a:cubicBezTo>
                <a:cubicBezTo>
                  <a:pt x="11872329" y="1364505"/>
                  <a:pt x="11889383" y="1339654"/>
                  <a:pt x="11998446" y="899789"/>
                </a:cubicBezTo>
                <a:cubicBezTo>
                  <a:pt x="12097282" y="534123"/>
                  <a:pt x="12203984" y="-25539"/>
                  <a:pt x="12230567" y="9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61" y="5582653"/>
            <a:ext cx="3829297" cy="751478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473480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W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238"/>
            <a:ext cx="12199724" cy="6857997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818118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Umwelt, Naturschu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2" cy="6857997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475410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Ausgleichszahlungen, Förd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2" cy="6857996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8629448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1" cy="6857996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56038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1" cy="6857995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884186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Photovolta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8238"/>
            <a:ext cx="12199719" cy="6857995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933304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Biom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8238"/>
            <a:ext cx="12199719" cy="6857994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3772370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er mit Aufzählung_Forst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8238"/>
            <a:ext cx="12199717" cy="6857993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5126975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er mit Aufzählung_Tierh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8238"/>
            <a:ext cx="12199715" cy="6857993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4008868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er mit Aufzählung_Wein- und Obst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8238"/>
            <a:ext cx="12199715" cy="6857993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1977999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N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82"/>
            <a:ext cx="12191998" cy="6853654"/>
          </a:xfrm>
          <a:prstGeom prst="rect">
            <a:avLst/>
          </a:prstGeom>
        </p:spPr>
      </p:pic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4271891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Land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"/>
            <a:ext cx="12199726" cy="6857999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992378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J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2" cy="6857996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8783515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Paar Land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238"/>
            <a:ext cx="12199721" cy="6857996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1085246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 und Marginalspal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6"/>
          </a:xfrm>
          <a:prstGeom prst="rect">
            <a:avLst/>
          </a:prstGeom>
        </p:spPr>
      </p:pic>
      <p:sp>
        <p:nvSpPr>
          <p:cNvPr id="10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53196" y="2017713"/>
            <a:ext cx="2400604" cy="341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6097B1"/>
                </a:solidFill>
              </a:defRPr>
            </a:lvl1pPr>
            <a:lvl2pPr marL="457200" indent="0">
              <a:buNone/>
              <a:defRPr sz="1500">
                <a:solidFill>
                  <a:srgbClr val="ADBF51"/>
                </a:solidFill>
              </a:defRPr>
            </a:lvl2pPr>
            <a:lvl3pPr marL="914400" indent="0">
              <a:buNone/>
              <a:defRPr sz="1500">
                <a:solidFill>
                  <a:srgbClr val="ADBF51"/>
                </a:solidFill>
              </a:defRPr>
            </a:lvl3pPr>
            <a:lvl4pPr marL="1371600" indent="0">
              <a:buNone/>
              <a:defRPr sz="1500">
                <a:solidFill>
                  <a:srgbClr val="ADBF51"/>
                </a:solidFill>
              </a:defRPr>
            </a:lvl4pPr>
            <a:lvl5pPr marL="1828800" indent="0">
              <a:buNone/>
              <a:defRPr sz="1500">
                <a:solidFill>
                  <a:srgbClr val="ADBF51"/>
                </a:solidFill>
              </a:defRPr>
            </a:lvl5pPr>
          </a:lstStyle>
          <a:p>
            <a:pPr lvl="0"/>
            <a:r>
              <a:rPr lang="de-DE" dirty="0"/>
              <a:t>Klicken und Text hinzufügen!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49065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41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10541600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294612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 und Marginalspal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5"/>
          </a:xfrm>
          <a:prstGeom prst="rect">
            <a:avLst/>
          </a:prstGeom>
        </p:spPr>
      </p:pic>
      <p:sp>
        <p:nvSpPr>
          <p:cNvPr id="10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53196" y="2017713"/>
            <a:ext cx="2400604" cy="341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6097B1"/>
                </a:solidFill>
              </a:defRPr>
            </a:lvl1pPr>
            <a:lvl2pPr marL="457200" indent="0">
              <a:buNone/>
              <a:defRPr sz="1500">
                <a:solidFill>
                  <a:srgbClr val="ADBF51"/>
                </a:solidFill>
              </a:defRPr>
            </a:lvl2pPr>
            <a:lvl3pPr marL="914400" indent="0">
              <a:buNone/>
              <a:defRPr sz="1500">
                <a:solidFill>
                  <a:srgbClr val="ADBF51"/>
                </a:solidFill>
              </a:defRPr>
            </a:lvl3pPr>
            <a:lvl4pPr marL="1371600" indent="0">
              <a:buNone/>
              <a:defRPr sz="1500">
                <a:solidFill>
                  <a:srgbClr val="ADBF51"/>
                </a:solidFill>
              </a:defRPr>
            </a:lvl4pPr>
            <a:lvl5pPr marL="1828800" indent="0">
              <a:buNone/>
              <a:defRPr sz="1500">
                <a:solidFill>
                  <a:srgbClr val="ADBF51"/>
                </a:solidFill>
              </a:defRPr>
            </a:lvl5pPr>
          </a:lstStyle>
          <a:p>
            <a:pPr lvl="0"/>
            <a:r>
              <a:rPr lang="de-DE" dirty="0"/>
              <a:t>Klicken und Text hinzufügen!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32589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81573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6097B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10515600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8403788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lie mit LK Logo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99717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5520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reis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7" y="0"/>
            <a:ext cx="12214370" cy="6866231"/>
          </a:xfrm>
          <a:prstGeom prst="rect">
            <a:avLst/>
          </a:prstGeom>
        </p:spPr>
      </p:pic>
      <p:sp>
        <p:nvSpPr>
          <p:cNvPr id="17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5866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423270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900554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8377838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/>
              <a:t>Klicken und Text hinzufügen!</a:t>
            </a:r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20"/>
          </p:nvPr>
        </p:nvSpPr>
        <p:spPr>
          <a:xfrm>
            <a:off x="692150" y="2511861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19" name="Diagrammplatzhalter 5"/>
          <p:cNvSpPr>
            <a:spLocks noGrp="1"/>
          </p:cNvSpPr>
          <p:nvPr>
            <p:ph type="chart" sz="quarter" idx="21"/>
          </p:nvPr>
        </p:nvSpPr>
        <p:spPr>
          <a:xfrm>
            <a:off x="3211982" y="2509908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20" name="Diagrammplatzhalter 5"/>
          <p:cNvSpPr>
            <a:spLocks noGrp="1"/>
          </p:cNvSpPr>
          <p:nvPr>
            <p:ph type="chart" sz="quarter" idx="22"/>
          </p:nvPr>
        </p:nvSpPr>
        <p:spPr>
          <a:xfrm>
            <a:off x="5689266" y="2509907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21" name="Diagrammplatzhalter 5"/>
          <p:cNvSpPr>
            <a:spLocks noGrp="1"/>
          </p:cNvSpPr>
          <p:nvPr>
            <p:ph type="chart" sz="quarter" idx="23"/>
          </p:nvPr>
        </p:nvSpPr>
        <p:spPr>
          <a:xfrm>
            <a:off x="8166550" y="2509906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25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594863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lk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7" y="0"/>
            <a:ext cx="12214370" cy="6866231"/>
          </a:xfrm>
          <a:prstGeom prst="rect">
            <a:avLst/>
          </a:prstGeom>
        </p:spPr>
      </p:pic>
      <p:sp>
        <p:nvSpPr>
          <p:cNvPr id="6" name="Diagrammplatzhalter 5"/>
          <p:cNvSpPr>
            <a:spLocks noGrp="1"/>
          </p:cNvSpPr>
          <p:nvPr>
            <p:ph type="chart" sz="quarter" idx="20"/>
          </p:nvPr>
        </p:nvSpPr>
        <p:spPr>
          <a:xfrm>
            <a:off x="838199" y="1458547"/>
            <a:ext cx="9063682" cy="3913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sp>
        <p:nvSpPr>
          <p:cNvPr id="7" name="Titelplatzhalter 1"/>
          <p:cNvSpPr txBox="1">
            <a:spLocks/>
          </p:cNvSpPr>
          <p:nvPr/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r>
              <a:rPr lang="de-DE" sz="3200" dirty="0"/>
              <a:t>Titelmasterformat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385476009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e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7" y="0"/>
            <a:ext cx="12214370" cy="6866231"/>
          </a:xfrm>
          <a:prstGeom prst="rect">
            <a:avLst/>
          </a:prstGeom>
        </p:spPr>
      </p:pic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211263"/>
            <a:ext cx="9135762" cy="428625"/>
          </a:xfrm>
          <a:prstGeom prst="rect">
            <a:avLst/>
          </a:prstGeom>
        </p:spPr>
        <p:txBody>
          <a:bodyPr/>
          <a:lstStyle>
            <a:lvl1pPr>
              <a:defRPr sz="2300" cap="all" baseline="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sz="2300" dirty="0">
                <a:latin typeface="ArialMT"/>
              </a:rPr>
              <a:t>Klicken und </a:t>
            </a:r>
            <a:r>
              <a:rPr lang="de-DE" sz="2300" dirty="0" err="1">
                <a:latin typeface="ArialMT"/>
              </a:rPr>
              <a:t>Subline</a:t>
            </a:r>
            <a:r>
              <a:rPr lang="de-DE" sz="2300" dirty="0">
                <a:latin typeface="ArialMT"/>
              </a:rPr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4870859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grafiken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8" y="0"/>
            <a:ext cx="12214372" cy="6866232"/>
          </a:xfrm>
          <a:prstGeom prst="rect">
            <a:avLst/>
          </a:prstGeom>
        </p:spPr>
      </p:pic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>
                <a:solidFill>
                  <a:srgbClr val="8157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520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583"/>
            <a:ext cx="12191995" cy="6853652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4206206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4" y="0"/>
            <a:ext cx="12214381" cy="68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11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 Poly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34978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mit eigenem Bild in Polygo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-17896" y="-21699"/>
            <a:ext cx="3665850" cy="6890984"/>
          </a:xfrm>
          <a:custGeom>
            <a:avLst/>
            <a:gdLst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0 w 8216900"/>
              <a:gd name="connsiteY3" fmla="*/ 8216900 h 8216900"/>
              <a:gd name="connsiteX4" fmla="*/ 0 w 8216900"/>
              <a:gd name="connsiteY4" fmla="*/ 0 h 8216900"/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2117558 w 8216900"/>
              <a:gd name="connsiteY3" fmla="*/ 7867984 h 8216900"/>
              <a:gd name="connsiteX4" fmla="*/ 0 w 8216900"/>
              <a:gd name="connsiteY4" fmla="*/ 0 h 8216900"/>
              <a:gd name="connsiteX0" fmla="*/ 0 w 8216900"/>
              <a:gd name="connsiteY0" fmla="*/ 0 h 7867984"/>
              <a:gd name="connsiteX1" fmla="*/ 8216900 w 8216900"/>
              <a:gd name="connsiteY1" fmla="*/ 0 h 7867984"/>
              <a:gd name="connsiteX2" fmla="*/ 5088689 w 8216900"/>
              <a:gd name="connsiteY2" fmla="*/ 7386721 h 7867984"/>
              <a:gd name="connsiteX3" fmla="*/ 2117558 w 8216900"/>
              <a:gd name="connsiteY3" fmla="*/ 7867984 h 7867984"/>
              <a:gd name="connsiteX4" fmla="*/ 0 w 8216900"/>
              <a:gd name="connsiteY4" fmla="*/ 0 h 7867984"/>
              <a:gd name="connsiteX0" fmla="*/ 0 w 6327942"/>
              <a:gd name="connsiteY0" fmla="*/ 0 h 7867984"/>
              <a:gd name="connsiteX1" fmla="*/ 6327942 w 6327942"/>
              <a:gd name="connsiteY1" fmla="*/ 2683042 h 7867984"/>
              <a:gd name="connsiteX2" fmla="*/ 5088689 w 6327942"/>
              <a:gd name="connsiteY2" fmla="*/ 7386721 h 7867984"/>
              <a:gd name="connsiteX3" fmla="*/ 2117558 w 6327942"/>
              <a:gd name="connsiteY3" fmla="*/ 7867984 h 7867984"/>
              <a:gd name="connsiteX4" fmla="*/ 0 w 6327942"/>
              <a:gd name="connsiteY4" fmla="*/ 0 h 7867984"/>
              <a:gd name="connsiteX0" fmla="*/ 60158 w 4210384"/>
              <a:gd name="connsiteY0" fmla="*/ 0 h 8000331"/>
              <a:gd name="connsiteX1" fmla="*/ 4210384 w 4210384"/>
              <a:gd name="connsiteY1" fmla="*/ 2815389 h 8000331"/>
              <a:gd name="connsiteX2" fmla="*/ 2971131 w 4210384"/>
              <a:gd name="connsiteY2" fmla="*/ 7519068 h 8000331"/>
              <a:gd name="connsiteX3" fmla="*/ 0 w 4210384"/>
              <a:gd name="connsiteY3" fmla="*/ 8000331 h 8000331"/>
              <a:gd name="connsiteX4" fmla="*/ 60158 w 4210384"/>
              <a:gd name="connsiteY4" fmla="*/ 0 h 8000331"/>
              <a:gd name="connsiteX0" fmla="*/ 60158 w 4210384"/>
              <a:gd name="connsiteY0" fmla="*/ 12365 h 8012696"/>
              <a:gd name="connsiteX1" fmla="*/ 35928 w 4210384"/>
              <a:gd name="connsiteY1" fmla="*/ 0 h 8012696"/>
              <a:gd name="connsiteX2" fmla="*/ 4210384 w 4210384"/>
              <a:gd name="connsiteY2" fmla="*/ 2827754 h 8012696"/>
              <a:gd name="connsiteX3" fmla="*/ 2971131 w 4210384"/>
              <a:gd name="connsiteY3" fmla="*/ 7531433 h 8012696"/>
              <a:gd name="connsiteX4" fmla="*/ 0 w 4210384"/>
              <a:gd name="connsiteY4" fmla="*/ 8012696 h 8012696"/>
              <a:gd name="connsiteX5" fmla="*/ 60158 w 4210384"/>
              <a:gd name="connsiteY5" fmla="*/ 12365 h 8012696"/>
              <a:gd name="connsiteX0" fmla="*/ 0 w 5533858"/>
              <a:gd name="connsiteY0" fmla="*/ 96586 h 8012696"/>
              <a:gd name="connsiteX1" fmla="*/ 1359402 w 5533858"/>
              <a:gd name="connsiteY1" fmla="*/ 0 h 8012696"/>
              <a:gd name="connsiteX2" fmla="*/ 5533858 w 5533858"/>
              <a:gd name="connsiteY2" fmla="*/ 2827754 h 8012696"/>
              <a:gd name="connsiteX3" fmla="*/ 4294605 w 5533858"/>
              <a:gd name="connsiteY3" fmla="*/ 7531433 h 8012696"/>
              <a:gd name="connsiteX4" fmla="*/ 1323474 w 5533858"/>
              <a:gd name="connsiteY4" fmla="*/ 8012696 h 8012696"/>
              <a:gd name="connsiteX5" fmla="*/ 0 w 5533858"/>
              <a:gd name="connsiteY5" fmla="*/ 96586 h 8012696"/>
              <a:gd name="connsiteX0" fmla="*/ 0 w 5533858"/>
              <a:gd name="connsiteY0" fmla="*/ 0 h 7916110"/>
              <a:gd name="connsiteX1" fmla="*/ 3224296 w 5533858"/>
              <a:gd name="connsiteY1" fmla="*/ 252330 h 7916110"/>
              <a:gd name="connsiteX2" fmla="*/ 5533858 w 5533858"/>
              <a:gd name="connsiteY2" fmla="*/ 2731168 h 7916110"/>
              <a:gd name="connsiteX3" fmla="*/ 4294605 w 5533858"/>
              <a:gd name="connsiteY3" fmla="*/ 7434847 h 7916110"/>
              <a:gd name="connsiteX4" fmla="*/ 1323474 w 5533858"/>
              <a:gd name="connsiteY4" fmla="*/ 7916110 h 7916110"/>
              <a:gd name="connsiteX5" fmla="*/ 0 w 5533858"/>
              <a:gd name="connsiteY5" fmla="*/ 0 h 7916110"/>
              <a:gd name="connsiteX0" fmla="*/ 0 w 5533858"/>
              <a:gd name="connsiteY0" fmla="*/ 0 h 7916445"/>
              <a:gd name="connsiteX1" fmla="*/ 3224296 w 5533858"/>
              <a:gd name="connsiteY1" fmla="*/ 252330 h 7916445"/>
              <a:gd name="connsiteX2" fmla="*/ 5533858 w 5533858"/>
              <a:gd name="connsiteY2" fmla="*/ 2731168 h 7916445"/>
              <a:gd name="connsiteX3" fmla="*/ 4294605 w 5533858"/>
              <a:gd name="connsiteY3" fmla="*/ 7434847 h 7916445"/>
              <a:gd name="connsiteX4" fmla="*/ 1323474 w 5533858"/>
              <a:gd name="connsiteY4" fmla="*/ 7916110 h 7916445"/>
              <a:gd name="connsiteX5" fmla="*/ 1335338 w 5533858"/>
              <a:gd name="connsiteY5" fmla="*/ 7916445 h 7916445"/>
              <a:gd name="connsiteX6" fmla="*/ 0 w 5533858"/>
              <a:gd name="connsiteY6" fmla="*/ 0 h 7916445"/>
              <a:gd name="connsiteX0" fmla="*/ 252830 w 5786688"/>
              <a:gd name="connsiteY0" fmla="*/ 0 h 8265360"/>
              <a:gd name="connsiteX1" fmla="*/ 3477126 w 5786688"/>
              <a:gd name="connsiteY1" fmla="*/ 252330 h 8265360"/>
              <a:gd name="connsiteX2" fmla="*/ 5786688 w 5786688"/>
              <a:gd name="connsiteY2" fmla="*/ 2731168 h 8265360"/>
              <a:gd name="connsiteX3" fmla="*/ 4547435 w 5786688"/>
              <a:gd name="connsiteY3" fmla="*/ 7434847 h 8265360"/>
              <a:gd name="connsiteX4" fmla="*/ 1576304 w 5786688"/>
              <a:gd name="connsiteY4" fmla="*/ 7916110 h 8265360"/>
              <a:gd name="connsiteX5" fmla="*/ 0 w 5786688"/>
              <a:gd name="connsiteY5" fmla="*/ 8265360 h 8265360"/>
              <a:gd name="connsiteX6" fmla="*/ 252830 w 5786688"/>
              <a:gd name="connsiteY6" fmla="*/ 0 h 8265360"/>
              <a:gd name="connsiteX0" fmla="*/ 252830 w 5786688"/>
              <a:gd name="connsiteY0" fmla="*/ 0 h 8445500"/>
              <a:gd name="connsiteX1" fmla="*/ 3477126 w 5786688"/>
              <a:gd name="connsiteY1" fmla="*/ 252330 h 8445500"/>
              <a:gd name="connsiteX2" fmla="*/ 5786688 w 5786688"/>
              <a:gd name="connsiteY2" fmla="*/ 2731168 h 8445500"/>
              <a:gd name="connsiteX3" fmla="*/ 4547435 w 5786688"/>
              <a:gd name="connsiteY3" fmla="*/ 7434847 h 8445500"/>
              <a:gd name="connsiteX4" fmla="*/ 1528177 w 5786688"/>
              <a:gd name="connsiteY4" fmla="*/ 8445500 h 8445500"/>
              <a:gd name="connsiteX5" fmla="*/ 0 w 5786688"/>
              <a:gd name="connsiteY5" fmla="*/ 8265360 h 8445500"/>
              <a:gd name="connsiteX6" fmla="*/ 252830 w 5786688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826309"/>
              <a:gd name="connsiteY0" fmla="*/ 0 h 8445500"/>
              <a:gd name="connsiteX1" fmla="*/ 3477126 w 5826309"/>
              <a:gd name="connsiteY1" fmla="*/ 252330 h 8445500"/>
              <a:gd name="connsiteX2" fmla="*/ 5798719 w 5826309"/>
              <a:gd name="connsiteY2" fmla="*/ 2695073 h 8445500"/>
              <a:gd name="connsiteX3" fmla="*/ 4547435 w 5826309"/>
              <a:gd name="connsiteY3" fmla="*/ 7434847 h 8445500"/>
              <a:gd name="connsiteX4" fmla="*/ 1528177 w 5826309"/>
              <a:gd name="connsiteY4" fmla="*/ 8445500 h 8445500"/>
              <a:gd name="connsiteX5" fmla="*/ 0 w 5826309"/>
              <a:gd name="connsiteY5" fmla="*/ 8265360 h 8445500"/>
              <a:gd name="connsiteX6" fmla="*/ 252830 w 5826309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799570"/>
              <a:gd name="connsiteY0" fmla="*/ 0 h 8445500"/>
              <a:gd name="connsiteX1" fmla="*/ 3477126 w 5799570"/>
              <a:gd name="connsiteY1" fmla="*/ 252330 h 8445500"/>
              <a:gd name="connsiteX2" fmla="*/ 5798719 w 5799570"/>
              <a:gd name="connsiteY2" fmla="*/ 2695073 h 8445500"/>
              <a:gd name="connsiteX3" fmla="*/ 4547435 w 5799570"/>
              <a:gd name="connsiteY3" fmla="*/ 7434847 h 8445500"/>
              <a:gd name="connsiteX4" fmla="*/ 1528177 w 5799570"/>
              <a:gd name="connsiteY4" fmla="*/ 8445500 h 8445500"/>
              <a:gd name="connsiteX5" fmla="*/ 0 w 5799570"/>
              <a:gd name="connsiteY5" fmla="*/ 8265360 h 8445500"/>
              <a:gd name="connsiteX6" fmla="*/ 252830 w 5799570"/>
              <a:gd name="connsiteY6" fmla="*/ 0 h 8445500"/>
              <a:gd name="connsiteX0" fmla="*/ 252830 w 5859680"/>
              <a:gd name="connsiteY0" fmla="*/ 0 h 8445500"/>
              <a:gd name="connsiteX1" fmla="*/ 3477126 w 5859680"/>
              <a:gd name="connsiteY1" fmla="*/ 252330 h 8445500"/>
              <a:gd name="connsiteX2" fmla="*/ 5858877 w 5859680"/>
              <a:gd name="connsiteY2" fmla="*/ 2755231 h 8445500"/>
              <a:gd name="connsiteX3" fmla="*/ 4547435 w 5859680"/>
              <a:gd name="connsiteY3" fmla="*/ 7434847 h 8445500"/>
              <a:gd name="connsiteX4" fmla="*/ 1528177 w 5859680"/>
              <a:gd name="connsiteY4" fmla="*/ 8445500 h 8445500"/>
              <a:gd name="connsiteX5" fmla="*/ 0 w 5859680"/>
              <a:gd name="connsiteY5" fmla="*/ 8265360 h 8445500"/>
              <a:gd name="connsiteX6" fmla="*/ 252830 w 5859680"/>
              <a:gd name="connsiteY6" fmla="*/ 0 h 8445500"/>
              <a:gd name="connsiteX0" fmla="*/ 252830 w 5861174"/>
              <a:gd name="connsiteY0" fmla="*/ 0 h 8445500"/>
              <a:gd name="connsiteX1" fmla="*/ 3477126 w 5861174"/>
              <a:gd name="connsiteY1" fmla="*/ 252330 h 8445500"/>
              <a:gd name="connsiteX2" fmla="*/ 5858877 w 5861174"/>
              <a:gd name="connsiteY2" fmla="*/ 2755231 h 8445500"/>
              <a:gd name="connsiteX3" fmla="*/ 4547435 w 5861174"/>
              <a:gd name="connsiteY3" fmla="*/ 7434847 h 8445500"/>
              <a:gd name="connsiteX4" fmla="*/ 1528177 w 5861174"/>
              <a:gd name="connsiteY4" fmla="*/ 8445500 h 8445500"/>
              <a:gd name="connsiteX5" fmla="*/ 0 w 5861174"/>
              <a:gd name="connsiteY5" fmla="*/ 8265360 h 8445500"/>
              <a:gd name="connsiteX6" fmla="*/ 252830 w 5861174"/>
              <a:gd name="connsiteY6" fmla="*/ 0 h 8445500"/>
              <a:gd name="connsiteX0" fmla="*/ 252830 w 5859786"/>
              <a:gd name="connsiteY0" fmla="*/ 0 h 8445500"/>
              <a:gd name="connsiteX1" fmla="*/ 3477126 w 5859786"/>
              <a:gd name="connsiteY1" fmla="*/ 252330 h 8445500"/>
              <a:gd name="connsiteX2" fmla="*/ 5858877 w 5859786"/>
              <a:gd name="connsiteY2" fmla="*/ 2755231 h 8445500"/>
              <a:gd name="connsiteX3" fmla="*/ 4547435 w 5859786"/>
              <a:gd name="connsiteY3" fmla="*/ 7434847 h 8445500"/>
              <a:gd name="connsiteX4" fmla="*/ 1528177 w 5859786"/>
              <a:gd name="connsiteY4" fmla="*/ 8445500 h 8445500"/>
              <a:gd name="connsiteX5" fmla="*/ 0 w 5859786"/>
              <a:gd name="connsiteY5" fmla="*/ 8265360 h 8445500"/>
              <a:gd name="connsiteX6" fmla="*/ 252830 w 5859786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776142"/>
              <a:gd name="connsiteY0" fmla="*/ 0 h 8445500"/>
              <a:gd name="connsiteX1" fmla="*/ 3477126 w 5776142"/>
              <a:gd name="connsiteY1" fmla="*/ 252330 h 8445500"/>
              <a:gd name="connsiteX2" fmla="*/ 5774656 w 5776142"/>
              <a:gd name="connsiteY2" fmla="*/ 2622884 h 8445500"/>
              <a:gd name="connsiteX3" fmla="*/ 4547435 w 5776142"/>
              <a:gd name="connsiteY3" fmla="*/ 7434847 h 8445500"/>
              <a:gd name="connsiteX4" fmla="*/ 1528177 w 5776142"/>
              <a:gd name="connsiteY4" fmla="*/ 8445500 h 8445500"/>
              <a:gd name="connsiteX5" fmla="*/ 0 w 5776142"/>
              <a:gd name="connsiteY5" fmla="*/ 8265360 h 8445500"/>
              <a:gd name="connsiteX6" fmla="*/ 252830 w 5776142"/>
              <a:gd name="connsiteY6" fmla="*/ 0 h 8445500"/>
              <a:gd name="connsiteX0" fmla="*/ 252830 w 5824174"/>
              <a:gd name="connsiteY0" fmla="*/ 0 h 8445500"/>
              <a:gd name="connsiteX1" fmla="*/ 3477126 w 5824174"/>
              <a:gd name="connsiteY1" fmla="*/ 252330 h 8445500"/>
              <a:gd name="connsiteX2" fmla="*/ 5822782 w 5824174"/>
              <a:gd name="connsiteY2" fmla="*/ 2671010 h 8445500"/>
              <a:gd name="connsiteX3" fmla="*/ 4547435 w 5824174"/>
              <a:gd name="connsiteY3" fmla="*/ 7434847 h 8445500"/>
              <a:gd name="connsiteX4" fmla="*/ 1528177 w 5824174"/>
              <a:gd name="connsiteY4" fmla="*/ 8445500 h 8445500"/>
              <a:gd name="connsiteX5" fmla="*/ 0 w 5824174"/>
              <a:gd name="connsiteY5" fmla="*/ 8265360 h 8445500"/>
              <a:gd name="connsiteX6" fmla="*/ 252830 w 5824174"/>
              <a:gd name="connsiteY6" fmla="*/ 0 h 8445500"/>
              <a:gd name="connsiteX0" fmla="*/ 252830 w 5823656"/>
              <a:gd name="connsiteY0" fmla="*/ 0 h 8445500"/>
              <a:gd name="connsiteX1" fmla="*/ 3477126 w 5823656"/>
              <a:gd name="connsiteY1" fmla="*/ 252330 h 8445500"/>
              <a:gd name="connsiteX2" fmla="*/ 5822782 w 5823656"/>
              <a:gd name="connsiteY2" fmla="*/ 2671010 h 8445500"/>
              <a:gd name="connsiteX3" fmla="*/ 4547435 w 5823656"/>
              <a:gd name="connsiteY3" fmla="*/ 7434847 h 8445500"/>
              <a:gd name="connsiteX4" fmla="*/ 1528177 w 5823656"/>
              <a:gd name="connsiteY4" fmla="*/ 8445500 h 8445500"/>
              <a:gd name="connsiteX5" fmla="*/ 0 w 5823656"/>
              <a:gd name="connsiteY5" fmla="*/ 8265360 h 8445500"/>
              <a:gd name="connsiteX6" fmla="*/ 252830 w 5823656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22884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956314"/>
              <a:gd name="connsiteY0" fmla="*/ 0 h 8445500"/>
              <a:gd name="connsiteX1" fmla="*/ 3477126 w 5956314"/>
              <a:gd name="connsiteY1" fmla="*/ 252330 h 8445500"/>
              <a:gd name="connsiteX2" fmla="*/ 5955130 w 5956314"/>
              <a:gd name="connsiteY2" fmla="*/ 2767262 h 8445500"/>
              <a:gd name="connsiteX3" fmla="*/ 4547435 w 5956314"/>
              <a:gd name="connsiteY3" fmla="*/ 7434847 h 8445500"/>
              <a:gd name="connsiteX4" fmla="*/ 1528177 w 5956314"/>
              <a:gd name="connsiteY4" fmla="*/ 8445500 h 8445500"/>
              <a:gd name="connsiteX5" fmla="*/ 0 w 5956314"/>
              <a:gd name="connsiteY5" fmla="*/ 8265360 h 8445500"/>
              <a:gd name="connsiteX6" fmla="*/ 252830 w 5956314"/>
              <a:gd name="connsiteY6" fmla="*/ 0 h 8445500"/>
              <a:gd name="connsiteX0" fmla="*/ 252830 w 5971493"/>
              <a:gd name="connsiteY0" fmla="*/ 0 h 8445500"/>
              <a:gd name="connsiteX1" fmla="*/ 3477126 w 5971493"/>
              <a:gd name="connsiteY1" fmla="*/ 252330 h 8445500"/>
              <a:gd name="connsiteX2" fmla="*/ 5955130 w 5971493"/>
              <a:gd name="connsiteY2" fmla="*/ 2767262 h 8445500"/>
              <a:gd name="connsiteX3" fmla="*/ 4547435 w 5971493"/>
              <a:gd name="connsiteY3" fmla="*/ 7434847 h 8445500"/>
              <a:gd name="connsiteX4" fmla="*/ 1528177 w 5971493"/>
              <a:gd name="connsiteY4" fmla="*/ 8445500 h 8445500"/>
              <a:gd name="connsiteX5" fmla="*/ 0 w 5971493"/>
              <a:gd name="connsiteY5" fmla="*/ 8265360 h 8445500"/>
              <a:gd name="connsiteX6" fmla="*/ 252830 w 5971493"/>
              <a:gd name="connsiteY6" fmla="*/ 0 h 8445500"/>
              <a:gd name="connsiteX0" fmla="*/ 252830 w 5770538"/>
              <a:gd name="connsiteY0" fmla="*/ 0 h 8445500"/>
              <a:gd name="connsiteX1" fmla="*/ 3477126 w 5770538"/>
              <a:gd name="connsiteY1" fmla="*/ 252330 h 8445500"/>
              <a:gd name="connsiteX2" fmla="*/ 5750593 w 5770538"/>
              <a:gd name="connsiteY2" fmla="*/ 2658978 h 8445500"/>
              <a:gd name="connsiteX3" fmla="*/ 4547435 w 5770538"/>
              <a:gd name="connsiteY3" fmla="*/ 7434847 h 8445500"/>
              <a:gd name="connsiteX4" fmla="*/ 1528177 w 5770538"/>
              <a:gd name="connsiteY4" fmla="*/ 8445500 h 8445500"/>
              <a:gd name="connsiteX5" fmla="*/ 0 w 5770538"/>
              <a:gd name="connsiteY5" fmla="*/ 8265360 h 8445500"/>
              <a:gd name="connsiteX6" fmla="*/ 252830 w 5770538"/>
              <a:gd name="connsiteY6" fmla="*/ 0 h 8445500"/>
              <a:gd name="connsiteX0" fmla="*/ 252830 w 5767797"/>
              <a:gd name="connsiteY0" fmla="*/ 0 h 8445500"/>
              <a:gd name="connsiteX1" fmla="*/ 3477126 w 5767797"/>
              <a:gd name="connsiteY1" fmla="*/ 252330 h 8445500"/>
              <a:gd name="connsiteX2" fmla="*/ 5750593 w 5767797"/>
              <a:gd name="connsiteY2" fmla="*/ 2658978 h 8445500"/>
              <a:gd name="connsiteX3" fmla="*/ 4547435 w 5767797"/>
              <a:gd name="connsiteY3" fmla="*/ 7434847 h 8445500"/>
              <a:gd name="connsiteX4" fmla="*/ 1528177 w 5767797"/>
              <a:gd name="connsiteY4" fmla="*/ 8445500 h 8445500"/>
              <a:gd name="connsiteX5" fmla="*/ 0 w 5767797"/>
              <a:gd name="connsiteY5" fmla="*/ 8265360 h 8445500"/>
              <a:gd name="connsiteX6" fmla="*/ 252830 w 5767797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861712"/>
              <a:gd name="connsiteY0" fmla="*/ 0 h 8445500"/>
              <a:gd name="connsiteX1" fmla="*/ 3477126 w 5861712"/>
              <a:gd name="connsiteY1" fmla="*/ 252330 h 8445500"/>
              <a:gd name="connsiteX2" fmla="*/ 5750593 w 5861712"/>
              <a:gd name="connsiteY2" fmla="*/ 2658978 h 8445500"/>
              <a:gd name="connsiteX3" fmla="*/ 4547435 w 5861712"/>
              <a:gd name="connsiteY3" fmla="*/ 7434847 h 8445500"/>
              <a:gd name="connsiteX4" fmla="*/ 1528177 w 5861712"/>
              <a:gd name="connsiteY4" fmla="*/ 8445500 h 8445500"/>
              <a:gd name="connsiteX5" fmla="*/ 0 w 5861712"/>
              <a:gd name="connsiteY5" fmla="*/ 8265360 h 8445500"/>
              <a:gd name="connsiteX6" fmla="*/ 252830 w 5861712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853"/>
              <a:gd name="connsiteY0" fmla="*/ 0 h 8445500"/>
              <a:gd name="connsiteX1" fmla="*/ 3477126 w 5760853"/>
              <a:gd name="connsiteY1" fmla="*/ 252330 h 8445500"/>
              <a:gd name="connsiteX2" fmla="*/ 5750593 w 5760853"/>
              <a:gd name="connsiteY2" fmla="*/ 2658978 h 8445500"/>
              <a:gd name="connsiteX3" fmla="*/ 4547435 w 5760853"/>
              <a:gd name="connsiteY3" fmla="*/ 7460973 h 8445500"/>
              <a:gd name="connsiteX4" fmla="*/ 1528177 w 5760853"/>
              <a:gd name="connsiteY4" fmla="*/ 8445500 h 8445500"/>
              <a:gd name="connsiteX5" fmla="*/ 0 w 5760853"/>
              <a:gd name="connsiteY5" fmla="*/ 8265360 h 8445500"/>
              <a:gd name="connsiteX6" fmla="*/ 252830 w 5760853"/>
              <a:gd name="connsiteY6" fmla="*/ 0 h 8445500"/>
              <a:gd name="connsiteX0" fmla="*/ 252830 w 5760309"/>
              <a:gd name="connsiteY0" fmla="*/ 0 h 8445500"/>
              <a:gd name="connsiteX1" fmla="*/ 3477126 w 5760309"/>
              <a:gd name="connsiteY1" fmla="*/ 252330 h 8445500"/>
              <a:gd name="connsiteX2" fmla="*/ 5750593 w 5760309"/>
              <a:gd name="connsiteY2" fmla="*/ 2658978 h 8445500"/>
              <a:gd name="connsiteX3" fmla="*/ 4477766 w 5760309"/>
              <a:gd name="connsiteY3" fmla="*/ 7434847 h 8445500"/>
              <a:gd name="connsiteX4" fmla="*/ 1528177 w 5760309"/>
              <a:gd name="connsiteY4" fmla="*/ 8445500 h 8445500"/>
              <a:gd name="connsiteX5" fmla="*/ 0 w 5760309"/>
              <a:gd name="connsiteY5" fmla="*/ 8265360 h 8445500"/>
              <a:gd name="connsiteX6" fmla="*/ 252830 w 5760309"/>
              <a:gd name="connsiteY6" fmla="*/ 0 h 8445500"/>
              <a:gd name="connsiteX0" fmla="*/ 252830 w 5760985"/>
              <a:gd name="connsiteY0" fmla="*/ 0 h 8445500"/>
              <a:gd name="connsiteX1" fmla="*/ 3477126 w 5760985"/>
              <a:gd name="connsiteY1" fmla="*/ 252330 h 8445500"/>
              <a:gd name="connsiteX2" fmla="*/ 5750593 w 5760985"/>
              <a:gd name="connsiteY2" fmla="*/ 2658978 h 8445500"/>
              <a:gd name="connsiteX3" fmla="*/ 4477766 w 5760985"/>
              <a:gd name="connsiteY3" fmla="*/ 7434847 h 8445500"/>
              <a:gd name="connsiteX4" fmla="*/ 1528177 w 5760985"/>
              <a:gd name="connsiteY4" fmla="*/ 8445500 h 8445500"/>
              <a:gd name="connsiteX5" fmla="*/ 0 w 5760985"/>
              <a:gd name="connsiteY5" fmla="*/ 8265360 h 8445500"/>
              <a:gd name="connsiteX6" fmla="*/ 252830 w 5760985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818973"/>
              <a:gd name="connsiteY0" fmla="*/ 0 h 8445500"/>
              <a:gd name="connsiteX1" fmla="*/ 3477126 w 5818973"/>
              <a:gd name="connsiteY1" fmla="*/ 252330 h 8445500"/>
              <a:gd name="connsiteX2" fmla="*/ 5750593 w 5818973"/>
              <a:gd name="connsiteY2" fmla="*/ 2658978 h 8445500"/>
              <a:gd name="connsiteX3" fmla="*/ 4564851 w 5818973"/>
              <a:gd name="connsiteY3" fmla="*/ 7347761 h 8445500"/>
              <a:gd name="connsiteX4" fmla="*/ 1528177 w 5818973"/>
              <a:gd name="connsiteY4" fmla="*/ 8445500 h 8445500"/>
              <a:gd name="connsiteX5" fmla="*/ 0 w 5818973"/>
              <a:gd name="connsiteY5" fmla="*/ 8265360 h 8445500"/>
              <a:gd name="connsiteX6" fmla="*/ 252830 w 5818973"/>
              <a:gd name="connsiteY6" fmla="*/ 0 h 8445500"/>
              <a:gd name="connsiteX0" fmla="*/ 252830 w 5978347"/>
              <a:gd name="connsiteY0" fmla="*/ 0 h 8445500"/>
              <a:gd name="connsiteX1" fmla="*/ 3477126 w 5978347"/>
              <a:gd name="connsiteY1" fmla="*/ 252330 h 8445500"/>
              <a:gd name="connsiteX2" fmla="*/ 5750593 w 5978347"/>
              <a:gd name="connsiteY2" fmla="*/ 2658978 h 8445500"/>
              <a:gd name="connsiteX3" fmla="*/ 5764387 w 5978347"/>
              <a:gd name="connsiteY3" fmla="*/ 2655436 h 8445500"/>
              <a:gd name="connsiteX4" fmla="*/ 4564851 w 5978347"/>
              <a:gd name="connsiteY4" fmla="*/ 7347761 h 8445500"/>
              <a:gd name="connsiteX5" fmla="*/ 1528177 w 5978347"/>
              <a:gd name="connsiteY5" fmla="*/ 8445500 h 8445500"/>
              <a:gd name="connsiteX6" fmla="*/ 0 w 5978347"/>
              <a:gd name="connsiteY6" fmla="*/ 8265360 h 8445500"/>
              <a:gd name="connsiteX7" fmla="*/ 252830 w 5978347"/>
              <a:gd name="connsiteY7" fmla="*/ 0 h 8445500"/>
              <a:gd name="connsiteX0" fmla="*/ 252830 w 5956989"/>
              <a:gd name="connsiteY0" fmla="*/ 0 h 8445500"/>
              <a:gd name="connsiteX1" fmla="*/ 3477126 w 5956989"/>
              <a:gd name="connsiteY1" fmla="*/ 252330 h 8445500"/>
              <a:gd name="connsiteX2" fmla="*/ 5750593 w 5956989"/>
              <a:gd name="connsiteY2" fmla="*/ 2658978 h 8445500"/>
              <a:gd name="connsiteX3" fmla="*/ 5764387 w 5956989"/>
              <a:gd name="connsiteY3" fmla="*/ 2655436 h 8445500"/>
              <a:gd name="connsiteX4" fmla="*/ 4564851 w 5956989"/>
              <a:gd name="connsiteY4" fmla="*/ 7347761 h 8445500"/>
              <a:gd name="connsiteX5" fmla="*/ 1528177 w 5956989"/>
              <a:gd name="connsiteY5" fmla="*/ 8445500 h 8445500"/>
              <a:gd name="connsiteX6" fmla="*/ 0 w 5956989"/>
              <a:gd name="connsiteY6" fmla="*/ 8265360 h 8445500"/>
              <a:gd name="connsiteX7" fmla="*/ 252830 w 5956989"/>
              <a:gd name="connsiteY7" fmla="*/ 0 h 8445500"/>
              <a:gd name="connsiteX0" fmla="*/ 252830 w 6805891"/>
              <a:gd name="connsiteY0" fmla="*/ 0 h 8445500"/>
              <a:gd name="connsiteX1" fmla="*/ 3477126 w 6805891"/>
              <a:gd name="connsiteY1" fmla="*/ 252330 h 8445500"/>
              <a:gd name="connsiteX2" fmla="*/ 5750593 w 6805891"/>
              <a:gd name="connsiteY2" fmla="*/ 2658978 h 8445500"/>
              <a:gd name="connsiteX3" fmla="*/ 6791999 w 6805891"/>
              <a:gd name="connsiteY3" fmla="*/ 3979139 h 8445500"/>
              <a:gd name="connsiteX4" fmla="*/ 4564851 w 6805891"/>
              <a:gd name="connsiteY4" fmla="*/ 7347761 h 8445500"/>
              <a:gd name="connsiteX5" fmla="*/ 1528177 w 6805891"/>
              <a:gd name="connsiteY5" fmla="*/ 8445500 h 8445500"/>
              <a:gd name="connsiteX6" fmla="*/ 0 w 6805891"/>
              <a:gd name="connsiteY6" fmla="*/ 8265360 h 8445500"/>
              <a:gd name="connsiteX7" fmla="*/ 252830 w 6805891"/>
              <a:gd name="connsiteY7" fmla="*/ 0 h 8445500"/>
              <a:gd name="connsiteX0" fmla="*/ 252830 w 6791999"/>
              <a:gd name="connsiteY0" fmla="*/ 0 h 8445500"/>
              <a:gd name="connsiteX1" fmla="*/ 3477126 w 6791999"/>
              <a:gd name="connsiteY1" fmla="*/ 252330 h 8445500"/>
              <a:gd name="connsiteX2" fmla="*/ 5750593 w 6791999"/>
              <a:gd name="connsiteY2" fmla="*/ 2658978 h 8445500"/>
              <a:gd name="connsiteX3" fmla="*/ 6791999 w 6791999"/>
              <a:gd name="connsiteY3" fmla="*/ 3979139 h 8445500"/>
              <a:gd name="connsiteX4" fmla="*/ 4564851 w 6791999"/>
              <a:gd name="connsiteY4" fmla="*/ 7347761 h 8445500"/>
              <a:gd name="connsiteX5" fmla="*/ 1528177 w 6791999"/>
              <a:gd name="connsiteY5" fmla="*/ 8445500 h 8445500"/>
              <a:gd name="connsiteX6" fmla="*/ 0 w 6791999"/>
              <a:gd name="connsiteY6" fmla="*/ 8265360 h 8445500"/>
              <a:gd name="connsiteX7" fmla="*/ 252830 w 6791999"/>
              <a:gd name="connsiteY7" fmla="*/ 0 h 8445500"/>
              <a:gd name="connsiteX0" fmla="*/ 252830 w 5827377"/>
              <a:gd name="connsiteY0" fmla="*/ 0 h 8445500"/>
              <a:gd name="connsiteX1" fmla="*/ 3477126 w 5827377"/>
              <a:gd name="connsiteY1" fmla="*/ 252330 h 8445500"/>
              <a:gd name="connsiteX2" fmla="*/ 5750593 w 5827377"/>
              <a:gd name="connsiteY2" fmla="*/ 2658978 h 8445500"/>
              <a:gd name="connsiteX3" fmla="*/ 5294125 w 5827377"/>
              <a:gd name="connsiteY3" fmla="*/ 4902247 h 8445500"/>
              <a:gd name="connsiteX4" fmla="*/ 4564851 w 5827377"/>
              <a:gd name="connsiteY4" fmla="*/ 7347761 h 8445500"/>
              <a:gd name="connsiteX5" fmla="*/ 1528177 w 5827377"/>
              <a:gd name="connsiteY5" fmla="*/ 8445500 h 8445500"/>
              <a:gd name="connsiteX6" fmla="*/ 0 w 5827377"/>
              <a:gd name="connsiteY6" fmla="*/ 8265360 h 8445500"/>
              <a:gd name="connsiteX7" fmla="*/ 252830 w 5827377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778046"/>
              <a:gd name="connsiteY0" fmla="*/ 0 h 8445500"/>
              <a:gd name="connsiteX1" fmla="*/ 3477126 w 5778046"/>
              <a:gd name="connsiteY1" fmla="*/ 252330 h 8445500"/>
              <a:gd name="connsiteX2" fmla="*/ 5750593 w 5778046"/>
              <a:gd name="connsiteY2" fmla="*/ 2658978 h 8445500"/>
              <a:gd name="connsiteX3" fmla="*/ 5294125 w 5778046"/>
              <a:gd name="connsiteY3" fmla="*/ 4902247 h 8445500"/>
              <a:gd name="connsiteX4" fmla="*/ 4564851 w 5778046"/>
              <a:gd name="connsiteY4" fmla="*/ 7347761 h 8445500"/>
              <a:gd name="connsiteX5" fmla="*/ 1528177 w 5778046"/>
              <a:gd name="connsiteY5" fmla="*/ 8445500 h 8445500"/>
              <a:gd name="connsiteX6" fmla="*/ 0 w 5778046"/>
              <a:gd name="connsiteY6" fmla="*/ 8265360 h 8445500"/>
              <a:gd name="connsiteX7" fmla="*/ 252830 w 5778046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07457 w 5807420"/>
              <a:gd name="connsiteY1" fmla="*/ 261038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20759"/>
              <a:gd name="connsiteY0" fmla="*/ 0 h 8445500"/>
              <a:gd name="connsiteX1" fmla="*/ 3407457 w 5820759"/>
              <a:gd name="connsiteY1" fmla="*/ 261038 h 8445500"/>
              <a:gd name="connsiteX2" fmla="*/ 5750593 w 5820759"/>
              <a:gd name="connsiteY2" fmla="*/ 2658978 h 8445500"/>
              <a:gd name="connsiteX3" fmla="*/ 5424754 w 5820759"/>
              <a:gd name="connsiteY3" fmla="*/ 4379733 h 8445500"/>
              <a:gd name="connsiteX4" fmla="*/ 4564851 w 5820759"/>
              <a:gd name="connsiteY4" fmla="*/ 7347761 h 8445500"/>
              <a:gd name="connsiteX5" fmla="*/ 1528177 w 5820759"/>
              <a:gd name="connsiteY5" fmla="*/ 8445500 h 8445500"/>
              <a:gd name="connsiteX6" fmla="*/ 0 w 5820759"/>
              <a:gd name="connsiteY6" fmla="*/ 8265360 h 8445500"/>
              <a:gd name="connsiteX7" fmla="*/ 252830 w 5820759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761013"/>
              <a:gd name="connsiteY0" fmla="*/ 0 h 8445500"/>
              <a:gd name="connsiteX1" fmla="*/ 3407457 w 5761013"/>
              <a:gd name="connsiteY1" fmla="*/ 261038 h 8445500"/>
              <a:gd name="connsiteX2" fmla="*/ 5750593 w 5761013"/>
              <a:gd name="connsiteY2" fmla="*/ 2658978 h 8445500"/>
              <a:gd name="connsiteX3" fmla="*/ 5424754 w 5761013"/>
              <a:gd name="connsiteY3" fmla="*/ 4379733 h 8445500"/>
              <a:gd name="connsiteX4" fmla="*/ 4564851 w 5761013"/>
              <a:gd name="connsiteY4" fmla="*/ 7347761 h 8445500"/>
              <a:gd name="connsiteX5" fmla="*/ 1528177 w 5761013"/>
              <a:gd name="connsiteY5" fmla="*/ 8445500 h 8445500"/>
              <a:gd name="connsiteX6" fmla="*/ 0 w 5761013"/>
              <a:gd name="connsiteY6" fmla="*/ 8265360 h 8445500"/>
              <a:gd name="connsiteX7" fmla="*/ 252830 w 5761013"/>
              <a:gd name="connsiteY7" fmla="*/ 0 h 8445500"/>
              <a:gd name="connsiteX0" fmla="*/ 252830 w 5691988"/>
              <a:gd name="connsiteY0" fmla="*/ 0 h 8445500"/>
              <a:gd name="connsiteX1" fmla="*/ 3407457 w 5691988"/>
              <a:gd name="connsiteY1" fmla="*/ 261038 h 8445500"/>
              <a:gd name="connsiteX2" fmla="*/ 5678876 w 5691988"/>
              <a:gd name="connsiteY2" fmla="*/ 2497613 h 8445500"/>
              <a:gd name="connsiteX3" fmla="*/ 5424754 w 5691988"/>
              <a:gd name="connsiteY3" fmla="*/ 4379733 h 8445500"/>
              <a:gd name="connsiteX4" fmla="*/ 4564851 w 5691988"/>
              <a:gd name="connsiteY4" fmla="*/ 7347761 h 8445500"/>
              <a:gd name="connsiteX5" fmla="*/ 1528177 w 5691988"/>
              <a:gd name="connsiteY5" fmla="*/ 8445500 h 8445500"/>
              <a:gd name="connsiteX6" fmla="*/ 0 w 5691988"/>
              <a:gd name="connsiteY6" fmla="*/ 8265360 h 8445500"/>
              <a:gd name="connsiteX7" fmla="*/ 252830 w 5691988"/>
              <a:gd name="connsiteY7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4564851 w 5790632"/>
              <a:gd name="connsiteY4" fmla="*/ 7347761 h 8445500"/>
              <a:gd name="connsiteX5" fmla="*/ 1528177 w 5790632"/>
              <a:gd name="connsiteY5" fmla="*/ 8445500 h 8445500"/>
              <a:gd name="connsiteX6" fmla="*/ 0 w 5790632"/>
              <a:gd name="connsiteY6" fmla="*/ 8265360 h 8445500"/>
              <a:gd name="connsiteX7" fmla="*/ 252830 w 5790632"/>
              <a:gd name="connsiteY7" fmla="*/ 0 h 8445500"/>
              <a:gd name="connsiteX0" fmla="*/ 252830 w 5845329"/>
              <a:gd name="connsiteY0" fmla="*/ 0 h 8445500"/>
              <a:gd name="connsiteX1" fmla="*/ 3407457 w 5845329"/>
              <a:gd name="connsiteY1" fmla="*/ 261038 h 8445500"/>
              <a:gd name="connsiteX2" fmla="*/ 5678876 w 5845329"/>
              <a:gd name="connsiteY2" fmla="*/ 2497613 h 8445500"/>
              <a:gd name="connsiteX3" fmla="*/ 5747484 w 5845329"/>
              <a:gd name="connsiteY3" fmla="*/ 3459356 h 8445500"/>
              <a:gd name="connsiteX4" fmla="*/ 5757387 w 5845329"/>
              <a:gd name="connsiteY4" fmla="*/ 3467041 h 8445500"/>
              <a:gd name="connsiteX5" fmla="*/ 4564851 w 5845329"/>
              <a:gd name="connsiteY5" fmla="*/ 7347761 h 8445500"/>
              <a:gd name="connsiteX6" fmla="*/ 1528177 w 5845329"/>
              <a:gd name="connsiteY6" fmla="*/ 8445500 h 8445500"/>
              <a:gd name="connsiteX7" fmla="*/ 0 w 5845329"/>
              <a:gd name="connsiteY7" fmla="*/ 8265360 h 8445500"/>
              <a:gd name="connsiteX8" fmla="*/ 252830 w 5845329"/>
              <a:gd name="connsiteY8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5482470 w 5790632"/>
              <a:gd name="connsiteY4" fmla="*/ 4500971 h 8445500"/>
              <a:gd name="connsiteX5" fmla="*/ 4564851 w 5790632"/>
              <a:gd name="connsiteY5" fmla="*/ 7347761 h 8445500"/>
              <a:gd name="connsiteX6" fmla="*/ 1528177 w 5790632"/>
              <a:gd name="connsiteY6" fmla="*/ 8445500 h 8445500"/>
              <a:gd name="connsiteX7" fmla="*/ 0 w 5790632"/>
              <a:gd name="connsiteY7" fmla="*/ 8265360 h 8445500"/>
              <a:gd name="connsiteX8" fmla="*/ 252830 w 5790632"/>
              <a:gd name="connsiteY8" fmla="*/ 0 h 8445500"/>
              <a:gd name="connsiteX0" fmla="*/ 252830 w 5732490"/>
              <a:gd name="connsiteY0" fmla="*/ 0 h 8445500"/>
              <a:gd name="connsiteX1" fmla="*/ 3407457 w 5732490"/>
              <a:gd name="connsiteY1" fmla="*/ 261038 h 8445500"/>
              <a:gd name="connsiteX2" fmla="*/ 5678876 w 5732490"/>
              <a:gd name="connsiteY2" fmla="*/ 2497613 h 8445500"/>
              <a:gd name="connsiteX3" fmla="*/ 5657837 w 5732490"/>
              <a:gd name="connsiteY3" fmla="*/ 3501191 h 8445500"/>
              <a:gd name="connsiteX4" fmla="*/ 5482470 w 5732490"/>
              <a:gd name="connsiteY4" fmla="*/ 4500971 h 8445500"/>
              <a:gd name="connsiteX5" fmla="*/ 4564851 w 5732490"/>
              <a:gd name="connsiteY5" fmla="*/ 7347761 h 8445500"/>
              <a:gd name="connsiteX6" fmla="*/ 1528177 w 5732490"/>
              <a:gd name="connsiteY6" fmla="*/ 8445500 h 8445500"/>
              <a:gd name="connsiteX7" fmla="*/ 0 w 5732490"/>
              <a:gd name="connsiteY7" fmla="*/ 8265360 h 8445500"/>
              <a:gd name="connsiteX8" fmla="*/ 252830 w 5732490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96258"/>
              <a:gd name="connsiteY0" fmla="*/ 0 h 8445500"/>
              <a:gd name="connsiteX1" fmla="*/ 3407457 w 5796258"/>
              <a:gd name="connsiteY1" fmla="*/ 261038 h 8445500"/>
              <a:gd name="connsiteX2" fmla="*/ 5678876 w 5796258"/>
              <a:gd name="connsiteY2" fmla="*/ 2497613 h 8445500"/>
              <a:gd name="connsiteX3" fmla="*/ 5657837 w 5796258"/>
              <a:gd name="connsiteY3" fmla="*/ 3501191 h 8445500"/>
              <a:gd name="connsiteX4" fmla="*/ 5482470 w 5796258"/>
              <a:gd name="connsiteY4" fmla="*/ 4500971 h 8445500"/>
              <a:gd name="connsiteX5" fmla="*/ 4564851 w 5796258"/>
              <a:gd name="connsiteY5" fmla="*/ 7347761 h 8445500"/>
              <a:gd name="connsiteX6" fmla="*/ 1528177 w 5796258"/>
              <a:gd name="connsiteY6" fmla="*/ 8445500 h 8445500"/>
              <a:gd name="connsiteX7" fmla="*/ 0 w 5796258"/>
              <a:gd name="connsiteY7" fmla="*/ 8265360 h 8445500"/>
              <a:gd name="connsiteX8" fmla="*/ 252830 w 5796258"/>
              <a:gd name="connsiteY8" fmla="*/ 0 h 8445500"/>
              <a:gd name="connsiteX0" fmla="*/ 252830 w 5828728"/>
              <a:gd name="connsiteY0" fmla="*/ 0 h 8445500"/>
              <a:gd name="connsiteX1" fmla="*/ 3407457 w 5828728"/>
              <a:gd name="connsiteY1" fmla="*/ 261038 h 8445500"/>
              <a:gd name="connsiteX2" fmla="*/ 5678876 w 5828728"/>
              <a:gd name="connsiteY2" fmla="*/ 2497613 h 8445500"/>
              <a:gd name="connsiteX3" fmla="*/ 5705648 w 5828728"/>
              <a:gd name="connsiteY3" fmla="*/ 3297991 h 8445500"/>
              <a:gd name="connsiteX4" fmla="*/ 5482470 w 5828728"/>
              <a:gd name="connsiteY4" fmla="*/ 4500971 h 8445500"/>
              <a:gd name="connsiteX5" fmla="*/ 4564851 w 5828728"/>
              <a:gd name="connsiteY5" fmla="*/ 7347761 h 8445500"/>
              <a:gd name="connsiteX6" fmla="*/ 1528177 w 5828728"/>
              <a:gd name="connsiteY6" fmla="*/ 8445500 h 8445500"/>
              <a:gd name="connsiteX7" fmla="*/ 0 w 5828728"/>
              <a:gd name="connsiteY7" fmla="*/ 8265360 h 8445500"/>
              <a:gd name="connsiteX8" fmla="*/ 252830 w 58287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4562093 w 5799628"/>
              <a:gd name="connsiteY6" fmla="*/ 7357723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863272"/>
              <a:gd name="connsiteY0" fmla="*/ 0 h 8445500"/>
              <a:gd name="connsiteX1" fmla="*/ 3407457 w 5863272"/>
              <a:gd name="connsiteY1" fmla="*/ 261038 h 8445500"/>
              <a:gd name="connsiteX2" fmla="*/ 5678876 w 5863272"/>
              <a:gd name="connsiteY2" fmla="*/ 2497613 h 8445500"/>
              <a:gd name="connsiteX3" fmla="*/ 5705648 w 5863272"/>
              <a:gd name="connsiteY3" fmla="*/ 3297991 h 8445500"/>
              <a:gd name="connsiteX4" fmla="*/ 5356964 w 5863272"/>
              <a:gd name="connsiteY4" fmla="*/ 4620500 h 8445500"/>
              <a:gd name="connsiteX5" fmla="*/ 4564851 w 5863272"/>
              <a:gd name="connsiteY5" fmla="*/ 7347761 h 8445500"/>
              <a:gd name="connsiteX6" fmla="*/ 5775317 w 5863272"/>
              <a:gd name="connsiteY6" fmla="*/ 7417488 h 8445500"/>
              <a:gd name="connsiteX7" fmla="*/ 1528177 w 5863272"/>
              <a:gd name="connsiteY7" fmla="*/ 8445500 h 8445500"/>
              <a:gd name="connsiteX8" fmla="*/ 0 w 5863272"/>
              <a:gd name="connsiteY8" fmla="*/ 8265360 h 8445500"/>
              <a:gd name="connsiteX9" fmla="*/ 252830 w 5863272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99533 w 5799628"/>
              <a:gd name="connsiteY5" fmla="*/ 6343714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537999 w 5796987"/>
              <a:gd name="connsiteY8" fmla="*/ 8445441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227222 w 5796987"/>
              <a:gd name="connsiteY8" fmla="*/ 8212359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11942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1227222 w 5789577"/>
              <a:gd name="connsiteY8" fmla="*/ 821235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2150011 w 5789577"/>
              <a:gd name="connsiteY8" fmla="*/ 7952300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2133233 w 5789577"/>
              <a:gd name="connsiteY8" fmla="*/ 796068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0 w 5536747"/>
              <a:gd name="connsiteY0" fmla="*/ 0 h 7960689"/>
              <a:gd name="connsiteX1" fmla="*/ 3154627 w 5536747"/>
              <a:gd name="connsiteY1" fmla="*/ 261038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7960689"/>
              <a:gd name="connsiteX1" fmla="*/ 3985137 w 5536747"/>
              <a:gd name="connsiteY1" fmla="*/ 1049603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7960689"/>
              <a:gd name="connsiteX1" fmla="*/ 3985137 w 5536747"/>
              <a:gd name="connsiteY1" fmla="*/ 1049603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8027801"/>
              <a:gd name="connsiteX1" fmla="*/ 3985137 w 5536747"/>
              <a:gd name="connsiteY1" fmla="*/ 1116715 h 8027801"/>
              <a:gd name="connsiteX2" fmla="*/ 5426046 w 5536747"/>
              <a:gd name="connsiteY2" fmla="*/ 2564725 h 8027801"/>
              <a:gd name="connsiteX3" fmla="*/ 5452818 w 5536747"/>
              <a:gd name="connsiteY3" fmla="*/ 3365103 h 8027801"/>
              <a:gd name="connsiteX4" fmla="*/ 5092181 w 5536747"/>
              <a:gd name="connsiteY4" fmla="*/ 4687612 h 8027801"/>
              <a:gd name="connsiteX5" fmla="*/ 4688539 w 5536747"/>
              <a:gd name="connsiteY5" fmla="*/ 6177744 h 8027801"/>
              <a:gd name="connsiteX6" fmla="*/ 4213640 w 5536747"/>
              <a:gd name="connsiteY6" fmla="*/ 7532411 h 8027801"/>
              <a:gd name="connsiteX7" fmla="*/ 2859112 w 5536747"/>
              <a:gd name="connsiteY7" fmla="*/ 7998635 h 8027801"/>
              <a:gd name="connsiteX8" fmla="*/ 1880403 w 5536747"/>
              <a:gd name="connsiteY8" fmla="*/ 8027801 h 8027801"/>
              <a:gd name="connsiteX9" fmla="*/ 1886363 w 5536747"/>
              <a:gd name="connsiteY9" fmla="*/ 5681551 h 8027801"/>
              <a:gd name="connsiteX10" fmla="*/ 0 w 5536747"/>
              <a:gd name="connsiteY10" fmla="*/ 0 h 8027801"/>
              <a:gd name="connsiteX0" fmla="*/ 0 w 3657613"/>
              <a:gd name="connsiteY0" fmla="*/ 7410 h 6911086"/>
              <a:gd name="connsiteX1" fmla="*/ 2106003 w 3657613"/>
              <a:gd name="connsiteY1" fmla="*/ 0 h 6911086"/>
              <a:gd name="connsiteX2" fmla="*/ 3546912 w 3657613"/>
              <a:gd name="connsiteY2" fmla="*/ 1448010 h 6911086"/>
              <a:gd name="connsiteX3" fmla="*/ 3573684 w 3657613"/>
              <a:gd name="connsiteY3" fmla="*/ 2248388 h 6911086"/>
              <a:gd name="connsiteX4" fmla="*/ 3213047 w 3657613"/>
              <a:gd name="connsiteY4" fmla="*/ 3570897 h 6911086"/>
              <a:gd name="connsiteX5" fmla="*/ 2809405 w 3657613"/>
              <a:gd name="connsiteY5" fmla="*/ 5061029 h 6911086"/>
              <a:gd name="connsiteX6" fmla="*/ 2334506 w 3657613"/>
              <a:gd name="connsiteY6" fmla="*/ 6415696 h 6911086"/>
              <a:gd name="connsiteX7" fmla="*/ 979978 w 3657613"/>
              <a:gd name="connsiteY7" fmla="*/ 6881920 h 6911086"/>
              <a:gd name="connsiteX8" fmla="*/ 1269 w 3657613"/>
              <a:gd name="connsiteY8" fmla="*/ 6911086 h 6911086"/>
              <a:gd name="connsiteX9" fmla="*/ 7229 w 3657613"/>
              <a:gd name="connsiteY9" fmla="*/ 4564836 h 6911086"/>
              <a:gd name="connsiteX10" fmla="*/ 0 w 3657613"/>
              <a:gd name="connsiteY10" fmla="*/ 7410 h 6911086"/>
              <a:gd name="connsiteX0" fmla="*/ 0 w 3674088"/>
              <a:gd name="connsiteY0" fmla="*/ 0 h 6928389"/>
              <a:gd name="connsiteX1" fmla="*/ 2122478 w 3674088"/>
              <a:gd name="connsiteY1" fmla="*/ 17303 h 6928389"/>
              <a:gd name="connsiteX2" fmla="*/ 3563387 w 3674088"/>
              <a:gd name="connsiteY2" fmla="*/ 1465313 h 6928389"/>
              <a:gd name="connsiteX3" fmla="*/ 3590159 w 3674088"/>
              <a:gd name="connsiteY3" fmla="*/ 2265691 h 6928389"/>
              <a:gd name="connsiteX4" fmla="*/ 3229522 w 3674088"/>
              <a:gd name="connsiteY4" fmla="*/ 3588200 h 6928389"/>
              <a:gd name="connsiteX5" fmla="*/ 2825880 w 3674088"/>
              <a:gd name="connsiteY5" fmla="*/ 5078332 h 6928389"/>
              <a:gd name="connsiteX6" fmla="*/ 2350981 w 3674088"/>
              <a:gd name="connsiteY6" fmla="*/ 6432999 h 6928389"/>
              <a:gd name="connsiteX7" fmla="*/ 996453 w 3674088"/>
              <a:gd name="connsiteY7" fmla="*/ 6899223 h 6928389"/>
              <a:gd name="connsiteX8" fmla="*/ 17744 w 3674088"/>
              <a:gd name="connsiteY8" fmla="*/ 6928389 h 6928389"/>
              <a:gd name="connsiteX9" fmla="*/ 23704 w 3674088"/>
              <a:gd name="connsiteY9" fmla="*/ 4582139 h 6928389"/>
              <a:gd name="connsiteX10" fmla="*/ 0 w 3674088"/>
              <a:gd name="connsiteY10" fmla="*/ 0 h 6928389"/>
              <a:gd name="connsiteX0" fmla="*/ 0 w 3674088"/>
              <a:gd name="connsiteY0" fmla="*/ 0 h 6920151"/>
              <a:gd name="connsiteX1" fmla="*/ 2122478 w 3674088"/>
              <a:gd name="connsiteY1" fmla="*/ 9065 h 6920151"/>
              <a:gd name="connsiteX2" fmla="*/ 3563387 w 3674088"/>
              <a:gd name="connsiteY2" fmla="*/ 1457075 h 6920151"/>
              <a:gd name="connsiteX3" fmla="*/ 3590159 w 3674088"/>
              <a:gd name="connsiteY3" fmla="*/ 2257453 h 6920151"/>
              <a:gd name="connsiteX4" fmla="*/ 3229522 w 3674088"/>
              <a:gd name="connsiteY4" fmla="*/ 3579962 h 6920151"/>
              <a:gd name="connsiteX5" fmla="*/ 2825880 w 3674088"/>
              <a:gd name="connsiteY5" fmla="*/ 5070094 h 6920151"/>
              <a:gd name="connsiteX6" fmla="*/ 2350981 w 3674088"/>
              <a:gd name="connsiteY6" fmla="*/ 6424761 h 6920151"/>
              <a:gd name="connsiteX7" fmla="*/ 996453 w 3674088"/>
              <a:gd name="connsiteY7" fmla="*/ 6890985 h 6920151"/>
              <a:gd name="connsiteX8" fmla="*/ 17744 w 3674088"/>
              <a:gd name="connsiteY8" fmla="*/ 6920151 h 6920151"/>
              <a:gd name="connsiteX9" fmla="*/ 23704 w 3674088"/>
              <a:gd name="connsiteY9" fmla="*/ 4573901 h 6920151"/>
              <a:gd name="connsiteX10" fmla="*/ 0 w 3674088"/>
              <a:gd name="connsiteY10" fmla="*/ 0 h 6920151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57612"/>
              <a:gd name="connsiteY0" fmla="*/ 0 h 6911913"/>
              <a:gd name="connsiteX1" fmla="*/ 2106002 w 3657612"/>
              <a:gd name="connsiteY1" fmla="*/ 827 h 6911913"/>
              <a:gd name="connsiteX2" fmla="*/ 3546911 w 3657612"/>
              <a:gd name="connsiteY2" fmla="*/ 1448837 h 6911913"/>
              <a:gd name="connsiteX3" fmla="*/ 3573683 w 3657612"/>
              <a:gd name="connsiteY3" fmla="*/ 2249215 h 6911913"/>
              <a:gd name="connsiteX4" fmla="*/ 3213046 w 3657612"/>
              <a:gd name="connsiteY4" fmla="*/ 3571724 h 6911913"/>
              <a:gd name="connsiteX5" fmla="*/ 2809404 w 3657612"/>
              <a:gd name="connsiteY5" fmla="*/ 5061856 h 6911913"/>
              <a:gd name="connsiteX6" fmla="*/ 2334505 w 3657612"/>
              <a:gd name="connsiteY6" fmla="*/ 6416523 h 6911913"/>
              <a:gd name="connsiteX7" fmla="*/ 979977 w 3657612"/>
              <a:gd name="connsiteY7" fmla="*/ 6882747 h 6911913"/>
              <a:gd name="connsiteX8" fmla="*/ 1268 w 3657612"/>
              <a:gd name="connsiteY8" fmla="*/ 6911913 h 6911913"/>
              <a:gd name="connsiteX9" fmla="*/ 7228 w 3657612"/>
              <a:gd name="connsiteY9" fmla="*/ 4565663 h 6911913"/>
              <a:gd name="connsiteX10" fmla="*/ 0 w 3657612"/>
              <a:gd name="connsiteY10" fmla="*/ 0 h 6911913"/>
              <a:gd name="connsiteX0" fmla="*/ 6970 w 3656344"/>
              <a:gd name="connsiteY0" fmla="*/ 7411 h 6911086"/>
              <a:gd name="connsiteX1" fmla="*/ 2104734 w 3656344"/>
              <a:gd name="connsiteY1" fmla="*/ 0 h 6911086"/>
              <a:gd name="connsiteX2" fmla="*/ 3545643 w 3656344"/>
              <a:gd name="connsiteY2" fmla="*/ 1448010 h 6911086"/>
              <a:gd name="connsiteX3" fmla="*/ 3572415 w 3656344"/>
              <a:gd name="connsiteY3" fmla="*/ 2248388 h 6911086"/>
              <a:gd name="connsiteX4" fmla="*/ 3211778 w 3656344"/>
              <a:gd name="connsiteY4" fmla="*/ 3570897 h 6911086"/>
              <a:gd name="connsiteX5" fmla="*/ 2808136 w 3656344"/>
              <a:gd name="connsiteY5" fmla="*/ 5061029 h 6911086"/>
              <a:gd name="connsiteX6" fmla="*/ 2333237 w 3656344"/>
              <a:gd name="connsiteY6" fmla="*/ 6415696 h 6911086"/>
              <a:gd name="connsiteX7" fmla="*/ 978709 w 3656344"/>
              <a:gd name="connsiteY7" fmla="*/ 6881920 h 6911086"/>
              <a:gd name="connsiteX8" fmla="*/ 0 w 3656344"/>
              <a:gd name="connsiteY8" fmla="*/ 6911086 h 6911086"/>
              <a:gd name="connsiteX9" fmla="*/ 5960 w 3656344"/>
              <a:gd name="connsiteY9" fmla="*/ 4564836 h 6911086"/>
              <a:gd name="connsiteX10" fmla="*/ 6970 w 3656344"/>
              <a:gd name="connsiteY10" fmla="*/ 7411 h 6911086"/>
              <a:gd name="connsiteX0" fmla="*/ 6970 w 3656344"/>
              <a:gd name="connsiteY0" fmla="*/ 0 h 6903675"/>
              <a:gd name="connsiteX1" fmla="*/ 2112971 w 3656344"/>
              <a:gd name="connsiteY1" fmla="*/ 9065 h 6903675"/>
              <a:gd name="connsiteX2" fmla="*/ 3545643 w 3656344"/>
              <a:gd name="connsiteY2" fmla="*/ 1440599 h 6903675"/>
              <a:gd name="connsiteX3" fmla="*/ 3572415 w 3656344"/>
              <a:gd name="connsiteY3" fmla="*/ 2240977 h 6903675"/>
              <a:gd name="connsiteX4" fmla="*/ 3211778 w 3656344"/>
              <a:gd name="connsiteY4" fmla="*/ 3563486 h 6903675"/>
              <a:gd name="connsiteX5" fmla="*/ 2808136 w 3656344"/>
              <a:gd name="connsiteY5" fmla="*/ 5053618 h 6903675"/>
              <a:gd name="connsiteX6" fmla="*/ 2333237 w 3656344"/>
              <a:gd name="connsiteY6" fmla="*/ 6408285 h 6903675"/>
              <a:gd name="connsiteX7" fmla="*/ 978709 w 3656344"/>
              <a:gd name="connsiteY7" fmla="*/ 6874509 h 6903675"/>
              <a:gd name="connsiteX8" fmla="*/ 0 w 3656344"/>
              <a:gd name="connsiteY8" fmla="*/ 6903675 h 6903675"/>
              <a:gd name="connsiteX9" fmla="*/ 5960 w 3656344"/>
              <a:gd name="connsiteY9" fmla="*/ 4557425 h 6903675"/>
              <a:gd name="connsiteX10" fmla="*/ 6970 w 3656344"/>
              <a:gd name="connsiteY10" fmla="*/ 0 h 6903675"/>
              <a:gd name="connsiteX0" fmla="*/ 6970 w 3656344"/>
              <a:gd name="connsiteY0" fmla="*/ 7410 h 6911085"/>
              <a:gd name="connsiteX1" fmla="*/ 2112971 w 3656344"/>
              <a:gd name="connsiteY1" fmla="*/ 0 h 6911085"/>
              <a:gd name="connsiteX2" fmla="*/ 3545643 w 3656344"/>
              <a:gd name="connsiteY2" fmla="*/ 1448009 h 6911085"/>
              <a:gd name="connsiteX3" fmla="*/ 3572415 w 3656344"/>
              <a:gd name="connsiteY3" fmla="*/ 2248387 h 6911085"/>
              <a:gd name="connsiteX4" fmla="*/ 3211778 w 3656344"/>
              <a:gd name="connsiteY4" fmla="*/ 3570896 h 6911085"/>
              <a:gd name="connsiteX5" fmla="*/ 2808136 w 3656344"/>
              <a:gd name="connsiteY5" fmla="*/ 5061028 h 6911085"/>
              <a:gd name="connsiteX6" fmla="*/ 2333237 w 3656344"/>
              <a:gd name="connsiteY6" fmla="*/ 6415695 h 6911085"/>
              <a:gd name="connsiteX7" fmla="*/ 978709 w 3656344"/>
              <a:gd name="connsiteY7" fmla="*/ 6881919 h 6911085"/>
              <a:gd name="connsiteX8" fmla="*/ 0 w 3656344"/>
              <a:gd name="connsiteY8" fmla="*/ 6911085 h 6911085"/>
              <a:gd name="connsiteX9" fmla="*/ 5960 w 3656344"/>
              <a:gd name="connsiteY9" fmla="*/ 4564835 h 6911085"/>
              <a:gd name="connsiteX10" fmla="*/ 6970 w 3656344"/>
              <a:gd name="connsiteY10" fmla="*/ 7410 h 6911085"/>
              <a:gd name="connsiteX0" fmla="*/ 6970 w 3656344"/>
              <a:gd name="connsiteY0" fmla="*/ 0 h 6903675"/>
              <a:gd name="connsiteX1" fmla="*/ 2137684 w 3656344"/>
              <a:gd name="connsiteY1" fmla="*/ 828 h 6903675"/>
              <a:gd name="connsiteX2" fmla="*/ 3545643 w 3656344"/>
              <a:gd name="connsiteY2" fmla="*/ 1440599 h 6903675"/>
              <a:gd name="connsiteX3" fmla="*/ 3572415 w 3656344"/>
              <a:gd name="connsiteY3" fmla="*/ 2240977 h 6903675"/>
              <a:gd name="connsiteX4" fmla="*/ 3211778 w 3656344"/>
              <a:gd name="connsiteY4" fmla="*/ 3563486 h 6903675"/>
              <a:gd name="connsiteX5" fmla="*/ 2808136 w 3656344"/>
              <a:gd name="connsiteY5" fmla="*/ 5053618 h 6903675"/>
              <a:gd name="connsiteX6" fmla="*/ 2333237 w 3656344"/>
              <a:gd name="connsiteY6" fmla="*/ 6408285 h 6903675"/>
              <a:gd name="connsiteX7" fmla="*/ 978709 w 3656344"/>
              <a:gd name="connsiteY7" fmla="*/ 6874509 h 6903675"/>
              <a:gd name="connsiteX8" fmla="*/ 0 w 3656344"/>
              <a:gd name="connsiteY8" fmla="*/ 6903675 h 6903675"/>
              <a:gd name="connsiteX9" fmla="*/ 5960 w 3656344"/>
              <a:gd name="connsiteY9" fmla="*/ 4557425 h 6903675"/>
              <a:gd name="connsiteX10" fmla="*/ 6970 w 3656344"/>
              <a:gd name="connsiteY10" fmla="*/ 0 h 6903675"/>
              <a:gd name="connsiteX0" fmla="*/ 6970 w 3656344"/>
              <a:gd name="connsiteY0" fmla="*/ 0 h 6878961"/>
              <a:gd name="connsiteX1" fmla="*/ 2137684 w 3656344"/>
              <a:gd name="connsiteY1" fmla="*/ 828 h 6878961"/>
              <a:gd name="connsiteX2" fmla="*/ 3545643 w 3656344"/>
              <a:gd name="connsiteY2" fmla="*/ 1440599 h 6878961"/>
              <a:gd name="connsiteX3" fmla="*/ 3572415 w 3656344"/>
              <a:gd name="connsiteY3" fmla="*/ 2240977 h 6878961"/>
              <a:gd name="connsiteX4" fmla="*/ 3211778 w 3656344"/>
              <a:gd name="connsiteY4" fmla="*/ 3563486 h 6878961"/>
              <a:gd name="connsiteX5" fmla="*/ 2808136 w 3656344"/>
              <a:gd name="connsiteY5" fmla="*/ 5053618 h 6878961"/>
              <a:gd name="connsiteX6" fmla="*/ 2333237 w 3656344"/>
              <a:gd name="connsiteY6" fmla="*/ 6408285 h 6878961"/>
              <a:gd name="connsiteX7" fmla="*/ 978709 w 3656344"/>
              <a:gd name="connsiteY7" fmla="*/ 6874509 h 6878961"/>
              <a:gd name="connsiteX8" fmla="*/ 0 w 3656344"/>
              <a:gd name="connsiteY8" fmla="*/ 6878961 h 6878961"/>
              <a:gd name="connsiteX9" fmla="*/ 5960 w 3656344"/>
              <a:gd name="connsiteY9" fmla="*/ 4557425 h 6878961"/>
              <a:gd name="connsiteX10" fmla="*/ 6970 w 3656344"/>
              <a:gd name="connsiteY10" fmla="*/ 0 h 6878961"/>
              <a:gd name="connsiteX0" fmla="*/ 6970 w 3656344"/>
              <a:gd name="connsiteY0" fmla="*/ 0 h 6882747"/>
              <a:gd name="connsiteX1" fmla="*/ 2137684 w 3656344"/>
              <a:gd name="connsiteY1" fmla="*/ 828 h 6882747"/>
              <a:gd name="connsiteX2" fmla="*/ 3545643 w 3656344"/>
              <a:gd name="connsiteY2" fmla="*/ 1440599 h 6882747"/>
              <a:gd name="connsiteX3" fmla="*/ 3572415 w 3656344"/>
              <a:gd name="connsiteY3" fmla="*/ 2240977 h 6882747"/>
              <a:gd name="connsiteX4" fmla="*/ 3211778 w 3656344"/>
              <a:gd name="connsiteY4" fmla="*/ 3563486 h 6882747"/>
              <a:gd name="connsiteX5" fmla="*/ 2808136 w 3656344"/>
              <a:gd name="connsiteY5" fmla="*/ 5053618 h 6882747"/>
              <a:gd name="connsiteX6" fmla="*/ 2333237 w 3656344"/>
              <a:gd name="connsiteY6" fmla="*/ 6408285 h 6882747"/>
              <a:gd name="connsiteX7" fmla="*/ 978709 w 3656344"/>
              <a:gd name="connsiteY7" fmla="*/ 6882747 h 6882747"/>
              <a:gd name="connsiteX8" fmla="*/ 0 w 3656344"/>
              <a:gd name="connsiteY8" fmla="*/ 6878961 h 6882747"/>
              <a:gd name="connsiteX9" fmla="*/ 5960 w 3656344"/>
              <a:gd name="connsiteY9" fmla="*/ 4557425 h 6882747"/>
              <a:gd name="connsiteX10" fmla="*/ 6970 w 3656344"/>
              <a:gd name="connsiteY10" fmla="*/ 0 h 6882747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65850" h="6890984">
                <a:moveTo>
                  <a:pt x="0" y="0"/>
                </a:moveTo>
                <a:lnTo>
                  <a:pt x="2147190" y="9065"/>
                </a:lnTo>
                <a:cubicBezTo>
                  <a:pt x="2734149" y="558170"/>
                  <a:pt x="3448717" y="1314696"/>
                  <a:pt x="3555149" y="1448836"/>
                </a:cubicBezTo>
                <a:cubicBezTo>
                  <a:pt x="3624216" y="1569827"/>
                  <a:pt x="3750644" y="1643980"/>
                  <a:pt x="3581921" y="2249214"/>
                </a:cubicBezTo>
                <a:cubicBezTo>
                  <a:pt x="3517312" y="2440668"/>
                  <a:pt x="3316790" y="3210526"/>
                  <a:pt x="3221284" y="3571723"/>
                </a:cubicBezTo>
                <a:cubicBezTo>
                  <a:pt x="3089920" y="4058427"/>
                  <a:pt x="3086228" y="4082701"/>
                  <a:pt x="2817642" y="5061855"/>
                </a:cubicBezTo>
                <a:cubicBezTo>
                  <a:pt x="2685164" y="5518059"/>
                  <a:pt x="2550031" y="6125989"/>
                  <a:pt x="2342743" y="6416522"/>
                </a:cubicBezTo>
                <a:cubicBezTo>
                  <a:pt x="2147408" y="6605455"/>
                  <a:pt x="1742587" y="6691899"/>
                  <a:pt x="988215" y="6890984"/>
                </a:cubicBezTo>
                <a:lnTo>
                  <a:pt x="9506" y="6887198"/>
                </a:lnTo>
                <a:cubicBezTo>
                  <a:pt x="11493" y="6105115"/>
                  <a:pt x="13479" y="5347745"/>
                  <a:pt x="15466" y="4565662"/>
                </a:cubicBezTo>
                <a:cubicBezTo>
                  <a:pt x="13056" y="3021807"/>
                  <a:pt x="10648" y="1543856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6" name="Untertitel 2"/>
          <p:cNvSpPr>
            <a:spLocks noGrp="1"/>
          </p:cNvSpPr>
          <p:nvPr>
            <p:ph type="subTitle" idx="14" hasCustomPrompt="1"/>
          </p:nvPr>
        </p:nvSpPr>
        <p:spPr>
          <a:xfrm>
            <a:off x="4127157" y="1222174"/>
            <a:ext cx="7226643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127157" y="661689"/>
            <a:ext cx="7226643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5"/>
          </p:nvPr>
        </p:nvSpPr>
        <p:spPr>
          <a:xfrm>
            <a:off x="4127157" y="1825625"/>
            <a:ext cx="7226643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90917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84000" y="6336000"/>
            <a:ext cx="6240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900" smtClean="0"/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9" name="Datumsplatzhalter 1043"/>
          <p:cNvSpPr>
            <a:spLocks noGrp="1"/>
          </p:cNvSpPr>
          <p:nvPr>
            <p:ph type="dt" sz="half" idx="2"/>
          </p:nvPr>
        </p:nvSpPr>
        <p:spPr>
          <a:xfrm>
            <a:off x="508000" y="6336000"/>
            <a:ext cx="2208000" cy="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lang="de-AT" sz="900" smtClean="0"/>
            </a:lvl1pPr>
          </a:lstStyle>
          <a:p>
            <a:endParaRPr lang="de-AT" dirty="0"/>
          </a:p>
        </p:txBody>
      </p:sp>
      <p:sp>
        <p:nvSpPr>
          <p:cNvPr id="10" name="Foliennummernplatzhalter 1044"/>
          <p:cNvSpPr>
            <a:spLocks noGrp="1"/>
          </p:cNvSpPr>
          <p:nvPr>
            <p:ph type="sldNum" sz="quarter" idx="4"/>
          </p:nvPr>
        </p:nvSpPr>
        <p:spPr>
          <a:xfrm>
            <a:off x="508000" y="6516000"/>
            <a:ext cx="2208000" cy="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lang="de-AT" sz="900" smtClean="0"/>
            </a:lvl1pPr>
          </a:lstStyle>
          <a:p>
            <a:r>
              <a:rPr lang="de-AT"/>
              <a:t>Folie </a:t>
            </a:r>
            <a:fld id="{ED7080C3-EB2B-49F8-8A35-6397443E102E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13" name="Picture 2" descr="https://bodenkoffer.at/____impro/1/onewebmedia/Logo%20Bodenkoffer%20f%C3%BCr%20Webshop%20gr%C3%BCn.jpg?etag=%225ebcc-6048723e%22&amp;sourceContentType=image%2Fjpeg&amp;ignoreAspectRatio&amp;resize=351%2B338&amp;extract=0%2B0%2B351%2B332&amp;quality=8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61" y="6224382"/>
            <a:ext cx="894520" cy="6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86229" y="6596347"/>
            <a:ext cx="4682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Fotos: LEADER-Regionen, </a:t>
            </a:r>
            <a:r>
              <a:rPr lang="de-DE" sz="900" dirty="0" err="1"/>
              <a:t>bwsb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4183882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Poly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45"/>
            <a:ext cx="12191998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45"/>
            <a:ext cx="12191998" cy="685365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8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eigenem Polygon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78" name="Bildplatzhalter 77"/>
          <p:cNvSpPr>
            <a:spLocks noGrp="1"/>
          </p:cNvSpPr>
          <p:nvPr>
            <p:ph type="pic" sz="quarter" idx="10"/>
          </p:nvPr>
        </p:nvSpPr>
        <p:spPr>
          <a:xfrm>
            <a:off x="-28575" y="761331"/>
            <a:ext cx="12250241" cy="6131393"/>
          </a:xfrm>
          <a:custGeom>
            <a:avLst/>
            <a:gdLst>
              <a:gd name="connsiteX0" fmla="*/ 11801374 w 12250241"/>
              <a:gd name="connsiteY0" fmla="*/ 5218782 h 6131393"/>
              <a:gd name="connsiteX1" fmla="*/ 11651455 w 12250241"/>
              <a:gd name="connsiteY1" fmla="*/ 5220370 h 6131393"/>
              <a:gd name="connsiteX2" fmla="*/ 11527631 w 12250241"/>
              <a:gd name="connsiteY2" fmla="*/ 5437858 h 6131393"/>
              <a:gd name="connsiteX3" fmla="*/ 11663362 w 12250241"/>
              <a:gd name="connsiteY3" fmla="*/ 5722020 h 6131393"/>
              <a:gd name="connsiteX4" fmla="*/ 11815662 w 12250241"/>
              <a:gd name="connsiteY4" fmla="*/ 5722020 h 6131393"/>
              <a:gd name="connsiteX5" fmla="*/ 11665743 w 12250241"/>
              <a:gd name="connsiteY5" fmla="*/ 5434684 h 6131393"/>
              <a:gd name="connsiteX6" fmla="*/ 11136819 w 12250241"/>
              <a:gd name="connsiteY6" fmla="*/ 5000253 h 6131393"/>
              <a:gd name="connsiteX7" fmla="*/ 11136819 w 12250241"/>
              <a:gd name="connsiteY7" fmla="*/ 5722630 h 6131393"/>
              <a:gd name="connsiteX8" fmla="*/ 11273224 w 12250241"/>
              <a:gd name="connsiteY8" fmla="*/ 5722630 h 6131393"/>
              <a:gd name="connsiteX9" fmla="*/ 11273224 w 12250241"/>
              <a:gd name="connsiteY9" fmla="*/ 5000253 h 6131393"/>
              <a:gd name="connsiteX10" fmla="*/ 11384434 w 12250241"/>
              <a:gd name="connsiteY10" fmla="*/ 5000252 h 6131393"/>
              <a:gd name="connsiteX11" fmla="*/ 11384434 w 12250241"/>
              <a:gd name="connsiteY11" fmla="*/ 5722629 h 6131393"/>
              <a:gd name="connsiteX12" fmla="*/ 11520488 w 12250241"/>
              <a:gd name="connsiteY12" fmla="*/ 5722629 h 6131393"/>
              <a:gd name="connsiteX13" fmla="*/ 11520488 w 12250241"/>
              <a:gd name="connsiteY13" fmla="*/ 5000252 h 6131393"/>
              <a:gd name="connsiteX14" fmla="*/ 12230567 w 12250241"/>
              <a:gd name="connsiteY14" fmla="*/ 904 h 6131393"/>
              <a:gd name="connsiteX15" fmla="*/ 12236798 w 12250241"/>
              <a:gd name="connsiteY15" fmla="*/ 50394 h 6131393"/>
              <a:gd name="connsiteX16" fmla="*/ 12249799 w 12250241"/>
              <a:gd name="connsiteY16" fmla="*/ 1471831 h 6131393"/>
              <a:gd name="connsiteX17" fmla="*/ 12247330 w 12250241"/>
              <a:gd name="connsiteY17" fmla="*/ 6125244 h 6131393"/>
              <a:gd name="connsiteX18" fmla="*/ 12248547 w 12250241"/>
              <a:gd name="connsiteY18" fmla="*/ 6131393 h 6131393"/>
              <a:gd name="connsiteX19" fmla="*/ 0 w 12250241"/>
              <a:gd name="connsiteY19" fmla="*/ 6120910 h 6131393"/>
              <a:gd name="connsiteX20" fmla="*/ 11401 w 12250241"/>
              <a:gd name="connsiteY20" fmla="*/ 2760388 h 6131393"/>
              <a:gd name="connsiteX21" fmla="*/ 1274255 w 12250241"/>
              <a:gd name="connsiteY21" fmla="*/ 4029300 h 6131393"/>
              <a:gd name="connsiteX22" fmla="*/ 2758299 w 12250241"/>
              <a:gd name="connsiteY22" fmla="*/ 4777844 h 6131393"/>
              <a:gd name="connsiteX23" fmla="*/ 6062943 w 12250241"/>
              <a:gd name="connsiteY23" fmla="*/ 3892387 h 6131393"/>
              <a:gd name="connsiteX24" fmla="*/ 11117038 w 12250241"/>
              <a:gd name="connsiteY24" fmla="*/ 2531816 h 6131393"/>
              <a:gd name="connsiteX25" fmla="*/ 11729761 w 12250241"/>
              <a:gd name="connsiteY25" fmla="*/ 1857526 h 6131393"/>
              <a:gd name="connsiteX26" fmla="*/ 11998446 w 12250241"/>
              <a:gd name="connsiteY26" fmla="*/ 899789 h 6131393"/>
              <a:gd name="connsiteX27" fmla="*/ 12230567 w 12250241"/>
              <a:gd name="connsiteY27" fmla="*/ 904 h 613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250241" h="6131393">
                <a:moveTo>
                  <a:pt x="11801374" y="5218782"/>
                </a:moveTo>
                <a:lnTo>
                  <a:pt x="11651455" y="5220370"/>
                </a:lnTo>
                <a:lnTo>
                  <a:pt x="11527631" y="5437858"/>
                </a:lnTo>
                <a:lnTo>
                  <a:pt x="11663362" y="5722020"/>
                </a:lnTo>
                <a:lnTo>
                  <a:pt x="11815662" y="5722020"/>
                </a:lnTo>
                <a:cubicBezTo>
                  <a:pt x="11731558" y="5554010"/>
                  <a:pt x="11754609" y="5612220"/>
                  <a:pt x="11665743" y="5434684"/>
                </a:cubicBezTo>
                <a:close/>
                <a:moveTo>
                  <a:pt x="11136819" y="5000253"/>
                </a:moveTo>
                <a:lnTo>
                  <a:pt x="11136819" y="5722630"/>
                </a:lnTo>
                <a:lnTo>
                  <a:pt x="11273224" y="5722630"/>
                </a:lnTo>
                <a:lnTo>
                  <a:pt x="11273224" y="5000253"/>
                </a:lnTo>
                <a:close/>
                <a:moveTo>
                  <a:pt x="11384434" y="5000252"/>
                </a:moveTo>
                <a:lnTo>
                  <a:pt x="11384434" y="5722629"/>
                </a:lnTo>
                <a:lnTo>
                  <a:pt x="11520488" y="5722629"/>
                </a:lnTo>
                <a:lnTo>
                  <a:pt x="11520488" y="5000252"/>
                </a:lnTo>
                <a:close/>
                <a:moveTo>
                  <a:pt x="12230567" y="904"/>
                </a:moveTo>
                <a:cubicBezTo>
                  <a:pt x="12234365" y="4681"/>
                  <a:pt x="12236527" y="20420"/>
                  <a:pt x="12236798" y="50394"/>
                </a:cubicBezTo>
                <a:cubicBezTo>
                  <a:pt x="12238965" y="290189"/>
                  <a:pt x="12248044" y="455023"/>
                  <a:pt x="12249799" y="1471831"/>
                </a:cubicBezTo>
                <a:cubicBezTo>
                  <a:pt x="12251554" y="2488639"/>
                  <a:pt x="12247539" y="5348650"/>
                  <a:pt x="12247330" y="6125244"/>
                </a:cubicBezTo>
                <a:lnTo>
                  <a:pt x="12248547" y="6131393"/>
                </a:lnTo>
                <a:lnTo>
                  <a:pt x="0" y="6120910"/>
                </a:lnTo>
                <a:cubicBezTo>
                  <a:pt x="3800" y="5000736"/>
                  <a:pt x="7601" y="3880562"/>
                  <a:pt x="11401" y="2760388"/>
                </a:cubicBezTo>
                <a:lnTo>
                  <a:pt x="1274255" y="4029300"/>
                </a:lnTo>
                <a:cubicBezTo>
                  <a:pt x="1747238" y="4465938"/>
                  <a:pt x="2021338" y="5029224"/>
                  <a:pt x="2758299" y="4777844"/>
                </a:cubicBezTo>
                <a:cubicBezTo>
                  <a:pt x="3560767" y="4577671"/>
                  <a:pt x="5037053" y="4158796"/>
                  <a:pt x="6062943" y="3892387"/>
                </a:cubicBezTo>
                <a:lnTo>
                  <a:pt x="11117038" y="2531816"/>
                </a:lnTo>
                <a:cubicBezTo>
                  <a:pt x="11599252" y="2392021"/>
                  <a:pt x="11704202" y="1977854"/>
                  <a:pt x="11729761" y="1857526"/>
                </a:cubicBezTo>
                <a:cubicBezTo>
                  <a:pt x="11872329" y="1364505"/>
                  <a:pt x="11889383" y="1339654"/>
                  <a:pt x="11998446" y="899789"/>
                </a:cubicBezTo>
                <a:cubicBezTo>
                  <a:pt x="12097282" y="534123"/>
                  <a:pt x="12203984" y="-25539"/>
                  <a:pt x="12230567" y="9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419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N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582"/>
            <a:ext cx="12191998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6051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583"/>
            <a:ext cx="12191995" cy="68536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36919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583"/>
            <a:ext cx="12191995" cy="68536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5494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Ausgleichszahlungen, Förd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583"/>
            <a:ext cx="12191993" cy="68536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019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583"/>
            <a:ext cx="12191993" cy="6853652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845381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Umwelt, Naturschu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583"/>
            <a:ext cx="12191993" cy="68536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0573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Photovolta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583"/>
            <a:ext cx="12191993" cy="68536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8955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Biom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2583"/>
            <a:ext cx="12191991" cy="68536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238126" y="58433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7931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Forst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12583"/>
            <a:ext cx="12191989" cy="68536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06717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Tierh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12583"/>
            <a:ext cx="12191989" cy="68536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0" y="6611779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8829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Wein- und Obst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12583"/>
            <a:ext cx="12191989" cy="68536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0157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U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583"/>
            <a:ext cx="12191988" cy="68536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89675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DV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2583"/>
            <a:ext cx="12191988" cy="6853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46431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DV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2583"/>
            <a:ext cx="12191986" cy="6853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533296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02987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DV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2583"/>
            <a:ext cx="12191986" cy="6853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437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Ausgleichszahlungen, Förd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583"/>
            <a:ext cx="12191993" cy="6853651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5605263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Winterland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2583"/>
            <a:ext cx="12191986" cy="68536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4629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9728" cy="685799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790832"/>
            <a:ext cx="10515600" cy="5272218"/>
          </a:xfrm>
          <a:prstGeom prst="rect">
            <a:avLst/>
          </a:prstGeom>
        </p:spPr>
        <p:txBody>
          <a:bodyPr anchor="ctr"/>
          <a:lstStyle>
            <a:lvl1pPr algn="ctr">
              <a:defRPr b="1" cap="all" baseline="0">
                <a:solidFill>
                  <a:schemeClr val="bg1"/>
                </a:solidFill>
                <a:latin typeface="Arial-BoldMT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zwischentitel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64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9730" cy="6858000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6703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olygon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9730" cy="6858000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383957"/>
            <a:ext cx="9135762" cy="4604951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Rechteck 4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95050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ohne Poly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238"/>
            <a:ext cx="12199721" cy="685799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199" y="661689"/>
            <a:ext cx="10398211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1" y="1222174"/>
            <a:ext cx="10407587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4"/>
          </p:nvPr>
        </p:nvSpPr>
        <p:spPr>
          <a:xfrm>
            <a:off x="838200" y="1825624"/>
            <a:ext cx="10398210" cy="4665791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36700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ohne Polygon und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8238"/>
            <a:ext cx="12199721" cy="6857995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199" y="661689"/>
            <a:ext cx="10480589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8"/>
            <a:ext cx="10480589" cy="5132173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4842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eigenem Bild in Polygo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12199717" cy="6857994"/>
          </a:xfrm>
          <a:prstGeom prst="rect">
            <a:avLst/>
          </a:prstGeom>
        </p:spPr>
      </p:pic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-17896" y="-21699"/>
            <a:ext cx="3665850" cy="6890984"/>
          </a:xfrm>
          <a:custGeom>
            <a:avLst/>
            <a:gdLst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0 w 8216900"/>
              <a:gd name="connsiteY3" fmla="*/ 8216900 h 8216900"/>
              <a:gd name="connsiteX4" fmla="*/ 0 w 8216900"/>
              <a:gd name="connsiteY4" fmla="*/ 0 h 8216900"/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2117558 w 8216900"/>
              <a:gd name="connsiteY3" fmla="*/ 7867984 h 8216900"/>
              <a:gd name="connsiteX4" fmla="*/ 0 w 8216900"/>
              <a:gd name="connsiteY4" fmla="*/ 0 h 8216900"/>
              <a:gd name="connsiteX0" fmla="*/ 0 w 8216900"/>
              <a:gd name="connsiteY0" fmla="*/ 0 h 7867984"/>
              <a:gd name="connsiteX1" fmla="*/ 8216900 w 8216900"/>
              <a:gd name="connsiteY1" fmla="*/ 0 h 7867984"/>
              <a:gd name="connsiteX2" fmla="*/ 5088689 w 8216900"/>
              <a:gd name="connsiteY2" fmla="*/ 7386721 h 7867984"/>
              <a:gd name="connsiteX3" fmla="*/ 2117558 w 8216900"/>
              <a:gd name="connsiteY3" fmla="*/ 7867984 h 7867984"/>
              <a:gd name="connsiteX4" fmla="*/ 0 w 8216900"/>
              <a:gd name="connsiteY4" fmla="*/ 0 h 7867984"/>
              <a:gd name="connsiteX0" fmla="*/ 0 w 6327942"/>
              <a:gd name="connsiteY0" fmla="*/ 0 h 7867984"/>
              <a:gd name="connsiteX1" fmla="*/ 6327942 w 6327942"/>
              <a:gd name="connsiteY1" fmla="*/ 2683042 h 7867984"/>
              <a:gd name="connsiteX2" fmla="*/ 5088689 w 6327942"/>
              <a:gd name="connsiteY2" fmla="*/ 7386721 h 7867984"/>
              <a:gd name="connsiteX3" fmla="*/ 2117558 w 6327942"/>
              <a:gd name="connsiteY3" fmla="*/ 7867984 h 7867984"/>
              <a:gd name="connsiteX4" fmla="*/ 0 w 6327942"/>
              <a:gd name="connsiteY4" fmla="*/ 0 h 7867984"/>
              <a:gd name="connsiteX0" fmla="*/ 60158 w 4210384"/>
              <a:gd name="connsiteY0" fmla="*/ 0 h 8000331"/>
              <a:gd name="connsiteX1" fmla="*/ 4210384 w 4210384"/>
              <a:gd name="connsiteY1" fmla="*/ 2815389 h 8000331"/>
              <a:gd name="connsiteX2" fmla="*/ 2971131 w 4210384"/>
              <a:gd name="connsiteY2" fmla="*/ 7519068 h 8000331"/>
              <a:gd name="connsiteX3" fmla="*/ 0 w 4210384"/>
              <a:gd name="connsiteY3" fmla="*/ 8000331 h 8000331"/>
              <a:gd name="connsiteX4" fmla="*/ 60158 w 4210384"/>
              <a:gd name="connsiteY4" fmla="*/ 0 h 8000331"/>
              <a:gd name="connsiteX0" fmla="*/ 60158 w 4210384"/>
              <a:gd name="connsiteY0" fmla="*/ 12365 h 8012696"/>
              <a:gd name="connsiteX1" fmla="*/ 35928 w 4210384"/>
              <a:gd name="connsiteY1" fmla="*/ 0 h 8012696"/>
              <a:gd name="connsiteX2" fmla="*/ 4210384 w 4210384"/>
              <a:gd name="connsiteY2" fmla="*/ 2827754 h 8012696"/>
              <a:gd name="connsiteX3" fmla="*/ 2971131 w 4210384"/>
              <a:gd name="connsiteY3" fmla="*/ 7531433 h 8012696"/>
              <a:gd name="connsiteX4" fmla="*/ 0 w 4210384"/>
              <a:gd name="connsiteY4" fmla="*/ 8012696 h 8012696"/>
              <a:gd name="connsiteX5" fmla="*/ 60158 w 4210384"/>
              <a:gd name="connsiteY5" fmla="*/ 12365 h 8012696"/>
              <a:gd name="connsiteX0" fmla="*/ 0 w 5533858"/>
              <a:gd name="connsiteY0" fmla="*/ 96586 h 8012696"/>
              <a:gd name="connsiteX1" fmla="*/ 1359402 w 5533858"/>
              <a:gd name="connsiteY1" fmla="*/ 0 h 8012696"/>
              <a:gd name="connsiteX2" fmla="*/ 5533858 w 5533858"/>
              <a:gd name="connsiteY2" fmla="*/ 2827754 h 8012696"/>
              <a:gd name="connsiteX3" fmla="*/ 4294605 w 5533858"/>
              <a:gd name="connsiteY3" fmla="*/ 7531433 h 8012696"/>
              <a:gd name="connsiteX4" fmla="*/ 1323474 w 5533858"/>
              <a:gd name="connsiteY4" fmla="*/ 8012696 h 8012696"/>
              <a:gd name="connsiteX5" fmla="*/ 0 w 5533858"/>
              <a:gd name="connsiteY5" fmla="*/ 96586 h 8012696"/>
              <a:gd name="connsiteX0" fmla="*/ 0 w 5533858"/>
              <a:gd name="connsiteY0" fmla="*/ 0 h 7916110"/>
              <a:gd name="connsiteX1" fmla="*/ 3224296 w 5533858"/>
              <a:gd name="connsiteY1" fmla="*/ 252330 h 7916110"/>
              <a:gd name="connsiteX2" fmla="*/ 5533858 w 5533858"/>
              <a:gd name="connsiteY2" fmla="*/ 2731168 h 7916110"/>
              <a:gd name="connsiteX3" fmla="*/ 4294605 w 5533858"/>
              <a:gd name="connsiteY3" fmla="*/ 7434847 h 7916110"/>
              <a:gd name="connsiteX4" fmla="*/ 1323474 w 5533858"/>
              <a:gd name="connsiteY4" fmla="*/ 7916110 h 7916110"/>
              <a:gd name="connsiteX5" fmla="*/ 0 w 5533858"/>
              <a:gd name="connsiteY5" fmla="*/ 0 h 7916110"/>
              <a:gd name="connsiteX0" fmla="*/ 0 w 5533858"/>
              <a:gd name="connsiteY0" fmla="*/ 0 h 7916445"/>
              <a:gd name="connsiteX1" fmla="*/ 3224296 w 5533858"/>
              <a:gd name="connsiteY1" fmla="*/ 252330 h 7916445"/>
              <a:gd name="connsiteX2" fmla="*/ 5533858 w 5533858"/>
              <a:gd name="connsiteY2" fmla="*/ 2731168 h 7916445"/>
              <a:gd name="connsiteX3" fmla="*/ 4294605 w 5533858"/>
              <a:gd name="connsiteY3" fmla="*/ 7434847 h 7916445"/>
              <a:gd name="connsiteX4" fmla="*/ 1323474 w 5533858"/>
              <a:gd name="connsiteY4" fmla="*/ 7916110 h 7916445"/>
              <a:gd name="connsiteX5" fmla="*/ 1335338 w 5533858"/>
              <a:gd name="connsiteY5" fmla="*/ 7916445 h 7916445"/>
              <a:gd name="connsiteX6" fmla="*/ 0 w 5533858"/>
              <a:gd name="connsiteY6" fmla="*/ 0 h 7916445"/>
              <a:gd name="connsiteX0" fmla="*/ 252830 w 5786688"/>
              <a:gd name="connsiteY0" fmla="*/ 0 h 8265360"/>
              <a:gd name="connsiteX1" fmla="*/ 3477126 w 5786688"/>
              <a:gd name="connsiteY1" fmla="*/ 252330 h 8265360"/>
              <a:gd name="connsiteX2" fmla="*/ 5786688 w 5786688"/>
              <a:gd name="connsiteY2" fmla="*/ 2731168 h 8265360"/>
              <a:gd name="connsiteX3" fmla="*/ 4547435 w 5786688"/>
              <a:gd name="connsiteY3" fmla="*/ 7434847 h 8265360"/>
              <a:gd name="connsiteX4" fmla="*/ 1576304 w 5786688"/>
              <a:gd name="connsiteY4" fmla="*/ 7916110 h 8265360"/>
              <a:gd name="connsiteX5" fmla="*/ 0 w 5786688"/>
              <a:gd name="connsiteY5" fmla="*/ 8265360 h 8265360"/>
              <a:gd name="connsiteX6" fmla="*/ 252830 w 5786688"/>
              <a:gd name="connsiteY6" fmla="*/ 0 h 8265360"/>
              <a:gd name="connsiteX0" fmla="*/ 252830 w 5786688"/>
              <a:gd name="connsiteY0" fmla="*/ 0 h 8445500"/>
              <a:gd name="connsiteX1" fmla="*/ 3477126 w 5786688"/>
              <a:gd name="connsiteY1" fmla="*/ 252330 h 8445500"/>
              <a:gd name="connsiteX2" fmla="*/ 5786688 w 5786688"/>
              <a:gd name="connsiteY2" fmla="*/ 2731168 h 8445500"/>
              <a:gd name="connsiteX3" fmla="*/ 4547435 w 5786688"/>
              <a:gd name="connsiteY3" fmla="*/ 7434847 h 8445500"/>
              <a:gd name="connsiteX4" fmla="*/ 1528177 w 5786688"/>
              <a:gd name="connsiteY4" fmla="*/ 8445500 h 8445500"/>
              <a:gd name="connsiteX5" fmla="*/ 0 w 5786688"/>
              <a:gd name="connsiteY5" fmla="*/ 8265360 h 8445500"/>
              <a:gd name="connsiteX6" fmla="*/ 252830 w 5786688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826309"/>
              <a:gd name="connsiteY0" fmla="*/ 0 h 8445500"/>
              <a:gd name="connsiteX1" fmla="*/ 3477126 w 5826309"/>
              <a:gd name="connsiteY1" fmla="*/ 252330 h 8445500"/>
              <a:gd name="connsiteX2" fmla="*/ 5798719 w 5826309"/>
              <a:gd name="connsiteY2" fmla="*/ 2695073 h 8445500"/>
              <a:gd name="connsiteX3" fmla="*/ 4547435 w 5826309"/>
              <a:gd name="connsiteY3" fmla="*/ 7434847 h 8445500"/>
              <a:gd name="connsiteX4" fmla="*/ 1528177 w 5826309"/>
              <a:gd name="connsiteY4" fmla="*/ 8445500 h 8445500"/>
              <a:gd name="connsiteX5" fmla="*/ 0 w 5826309"/>
              <a:gd name="connsiteY5" fmla="*/ 8265360 h 8445500"/>
              <a:gd name="connsiteX6" fmla="*/ 252830 w 5826309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799570"/>
              <a:gd name="connsiteY0" fmla="*/ 0 h 8445500"/>
              <a:gd name="connsiteX1" fmla="*/ 3477126 w 5799570"/>
              <a:gd name="connsiteY1" fmla="*/ 252330 h 8445500"/>
              <a:gd name="connsiteX2" fmla="*/ 5798719 w 5799570"/>
              <a:gd name="connsiteY2" fmla="*/ 2695073 h 8445500"/>
              <a:gd name="connsiteX3" fmla="*/ 4547435 w 5799570"/>
              <a:gd name="connsiteY3" fmla="*/ 7434847 h 8445500"/>
              <a:gd name="connsiteX4" fmla="*/ 1528177 w 5799570"/>
              <a:gd name="connsiteY4" fmla="*/ 8445500 h 8445500"/>
              <a:gd name="connsiteX5" fmla="*/ 0 w 5799570"/>
              <a:gd name="connsiteY5" fmla="*/ 8265360 h 8445500"/>
              <a:gd name="connsiteX6" fmla="*/ 252830 w 5799570"/>
              <a:gd name="connsiteY6" fmla="*/ 0 h 8445500"/>
              <a:gd name="connsiteX0" fmla="*/ 252830 w 5859680"/>
              <a:gd name="connsiteY0" fmla="*/ 0 h 8445500"/>
              <a:gd name="connsiteX1" fmla="*/ 3477126 w 5859680"/>
              <a:gd name="connsiteY1" fmla="*/ 252330 h 8445500"/>
              <a:gd name="connsiteX2" fmla="*/ 5858877 w 5859680"/>
              <a:gd name="connsiteY2" fmla="*/ 2755231 h 8445500"/>
              <a:gd name="connsiteX3" fmla="*/ 4547435 w 5859680"/>
              <a:gd name="connsiteY3" fmla="*/ 7434847 h 8445500"/>
              <a:gd name="connsiteX4" fmla="*/ 1528177 w 5859680"/>
              <a:gd name="connsiteY4" fmla="*/ 8445500 h 8445500"/>
              <a:gd name="connsiteX5" fmla="*/ 0 w 5859680"/>
              <a:gd name="connsiteY5" fmla="*/ 8265360 h 8445500"/>
              <a:gd name="connsiteX6" fmla="*/ 252830 w 5859680"/>
              <a:gd name="connsiteY6" fmla="*/ 0 h 8445500"/>
              <a:gd name="connsiteX0" fmla="*/ 252830 w 5861174"/>
              <a:gd name="connsiteY0" fmla="*/ 0 h 8445500"/>
              <a:gd name="connsiteX1" fmla="*/ 3477126 w 5861174"/>
              <a:gd name="connsiteY1" fmla="*/ 252330 h 8445500"/>
              <a:gd name="connsiteX2" fmla="*/ 5858877 w 5861174"/>
              <a:gd name="connsiteY2" fmla="*/ 2755231 h 8445500"/>
              <a:gd name="connsiteX3" fmla="*/ 4547435 w 5861174"/>
              <a:gd name="connsiteY3" fmla="*/ 7434847 h 8445500"/>
              <a:gd name="connsiteX4" fmla="*/ 1528177 w 5861174"/>
              <a:gd name="connsiteY4" fmla="*/ 8445500 h 8445500"/>
              <a:gd name="connsiteX5" fmla="*/ 0 w 5861174"/>
              <a:gd name="connsiteY5" fmla="*/ 8265360 h 8445500"/>
              <a:gd name="connsiteX6" fmla="*/ 252830 w 5861174"/>
              <a:gd name="connsiteY6" fmla="*/ 0 h 8445500"/>
              <a:gd name="connsiteX0" fmla="*/ 252830 w 5859786"/>
              <a:gd name="connsiteY0" fmla="*/ 0 h 8445500"/>
              <a:gd name="connsiteX1" fmla="*/ 3477126 w 5859786"/>
              <a:gd name="connsiteY1" fmla="*/ 252330 h 8445500"/>
              <a:gd name="connsiteX2" fmla="*/ 5858877 w 5859786"/>
              <a:gd name="connsiteY2" fmla="*/ 2755231 h 8445500"/>
              <a:gd name="connsiteX3" fmla="*/ 4547435 w 5859786"/>
              <a:gd name="connsiteY3" fmla="*/ 7434847 h 8445500"/>
              <a:gd name="connsiteX4" fmla="*/ 1528177 w 5859786"/>
              <a:gd name="connsiteY4" fmla="*/ 8445500 h 8445500"/>
              <a:gd name="connsiteX5" fmla="*/ 0 w 5859786"/>
              <a:gd name="connsiteY5" fmla="*/ 8265360 h 8445500"/>
              <a:gd name="connsiteX6" fmla="*/ 252830 w 5859786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776142"/>
              <a:gd name="connsiteY0" fmla="*/ 0 h 8445500"/>
              <a:gd name="connsiteX1" fmla="*/ 3477126 w 5776142"/>
              <a:gd name="connsiteY1" fmla="*/ 252330 h 8445500"/>
              <a:gd name="connsiteX2" fmla="*/ 5774656 w 5776142"/>
              <a:gd name="connsiteY2" fmla="*/ 2622884 h 8445500"/>
              <a:gd name="connsiteX3" fmla="*/ 4547435 w 5776142"/>
              <a:gd name="connsiteY3" fmla="*/ 7434847 h 8445500"/>
              <a:gd name="connsiteX4" fmla="*/ 1528177 w 5776142"/>
              <a:gd name="connsiteY4" fmla="*/ 8445500 h 8445500"/>
              <a:gd name="connsiteX5" fmla="*/ 0 w 5776142"/>
              <a:gd name="connsiteY5" fmla="*/ 8265360 h 8445500"/>
              <a:gd name="connsiteX6" fmla="*/ 252830 w 5776142"/>
              <a:gd name="connsiteY6" fmla="*/ 0 h 8445500"/>
              <a:gd name="connsiteX0" fmla="*/ 252830 w 5824174"/>
              <a:gd name="connsiteY0" fmla="*/ 0 h 8445500"/>
              <a:gd name="connsiteX1" fmla="*/ 3477126 w 5824174"/>
              <a:gd name="connsiteY1" fmla="*/ 252330 h 8445500"/>
              <a:gd name="connsiteX2" fmla="*/ 5822782 w 5824174"/>
              <a:gd name="connsiteY2" fmla="*/ 2671010 h 8445500"/>
              <a:gd name="connsiteX3" fmla="*/ 4547435 w 5824174"/>
              <a:gd name="connsiteY3" fmla="*/ 7434847 h 8445500"/>
              <a:gd name="connsiteX4" fmla="*/ 1528177 w 5824174"/>
              <a:gd name="connsiteY4" fmla="*/ 8445500 h 8445500"/>
              <a:gd name="connsiteX5" fmla="*/ 0 w 5824174"/>
              <a:gd name="connsiteY5" fmla="*/ 8265360 h 8445500"/>
              <a:gd name="connsiteX6" fmla="*/ 252830 w 5824174"/>
              <a:gd name="connsiteY6" fmla="*/ 0 h 8445500"/>
              <a:gd name="connsiteX0" fmla="*/ 252830 w 5823656"/>
              <a:gd name="connsiteY0" fmla="*/ 0 h 8445500"/>
              <a:gd name="connsiteX1" fmla="*/ 3477126 w 5823656"/>
              <a:gd name="connsiteY1" fmla="*/ 252330 h 8445500"/>
              <a:gd name="connsiteX2" fmla="*/ 5822782 w 5823656"/>
              <a:gd name="connsiteY2" fmla="*/ 2671010 h 8445500"/>
              <a:gd name="connsiteX3" fmla="*/ 4547435 w 5823656"/>
              <a:gd name="connsiteY3" fmla="*/ 7434847 h 8445500"/>
              <a:gd name="connsiteX4" fmla="*/ 1528177 w 5823656"/>
              <a:gd name="connsiteY4" fmla="*/ 8445500 h 8445500"/>
              <a:gd name="connsiteX5" fmla="*/ 0 w 5823656"/>
              <a:gd name="connsiteY5" fmla="*/ 8265360 h 8445500"/>
              <a:gd name="connsiteX6" fmla="*/ 252830 w 5823656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22884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956314"/>
              <a:gd name="connsiteY0" fmla="*/ 0 h 8445500"/>
              <a:gd name="connsiteX1" fmla="*/ 3477126 w 5956314"/>
              <a:gd name="connsiteY1" fmla="*/ 252330 h 8445500"/>
              <a:gd name="connsiteX2" fmla="*/ 5955130 w 5956314"/>
              <a:gd name="connsiteY2" fmla="*/ 2767262 h 8445500"/>
              <a:gd name="connsiteX3" fmla="*/ 4547435 w 5956314"/>
              <a:gd name="connsiteY3" fmla="*/ 7434847 h 8445500"/>
              <a:gd name="connsiteX4" fmla="*/ 1528177 w 5956314"/>
              <a:gd name="connsiteY4" fmla="*/ 8445500 h 8445500"/>
              <a:gd name="connsiteX5" fmla="*/ 0 w 5956314"/>
              <a:gd name="connsiteY5" fmla="*/ 8265360 h 8445500"/>
              <a:gd name="connsiteX6" fmla="*/ 252830 w 5956314"/>
              <a:gd name="connsiteY6" fmla="*/ 0 h 8445500"/>
              <a:gd name="connsiteX0" fmla="*/ 252830 w 5971493"/>
              <a:gd name="connsiteY0" fmla="*/ 0 h 8445500"/>
              <a:gd name="connsiteX1" fmla="*/ 3477126 w 5971493"/>
              <a:gd name="connsiteY1" fmla="*/ 252330 h 8445500"/>
              <a:gd name="connsiteX2" fmla="*/ 5955130 w 5971493"/>
              <a:gd name="connsiteY2" fmla="*/ 2767262 h 8445500"/>
              <a:gd name="connsiteX3" fmla="*/ 4547435 w 5971493"/>
              <a:gd name="connsiteY3" fmla="*/ 7434847 h 8445500"/>
              <a:gd name="connsiteX4" fmla="*/ 1528177 w 5971493"/>
              <a:gd name="connsiteY4" fmla="*/ 8445500 h 8445500"/>
              <a:gd name="connsiteX5" fmla="*/ 0 w 5971493"/>
              <a:gd name="connsiteY5" fmla="*/ 8265360 h 8445500"/>
              <a:gd name="connsiteX6" fmla="*/ 252830 w 5971493"/>
              <a:gd name="connsiteY6" fmla="*/ 0 h 8445500"/>
              <a:gd name="connsiteX0" fmla="*/ 252830 w 5770538"/>
              <a:gd name="connsiteY0" fmla="*/ 0 h 8445500"/>
              <a:gd name="connsiteX1" fmla="*/ 3477126 w 5770538"/>
              <a:gd name="connsiteY1" fmla="*/ 252330 h 8445500"/>
              <a:gd name="connsiteX2" fmla="*/ 5750593 w 5770538"/>
              <a:gd name="connsiteY2" fmla="*/ 2658978 h 8445500"/>
              <a:gd name="connsiteX3" fmla="*/ 4547435 w 5770538"/>
              <a:gd name="connsiteY3" fmla="*/ 7434847 h 8445500"/>
              <a:gd name="connsiteX4" fmla="*/ 1528177 w 5770538"/>
              <a:gd name="connsiteY4" fmla="*/ 8445500 h 8445500"/>
              <a:gd name="connsiteX5" fmla="*/ 0 w 5770538"/>
              <a:gd name="connsiteY5" fmla="*/ 8265360 h 8445500"/>
              <a:gd name="connsiteX6" fmla="*/ 252830 w 5770538"/>
              <a:gd name="connsiteY6" fmla="*/ 0 h 8445500"/>
              <a:gd name="connsiteX0" fmla="*/ 252830 w 5767797"/>
              <a:gd name="connsiteY0" fmla="*/ 0 h 8445500"/>
              <a:gd name="connsiteX1" fmla="*/ 3477126 w 5767797"/>
              <a:gd name="connsiteY1" fmla="*/ 252330 h 8445500"/>
              <a:gd name="connsiteX2" fmla="*/ 5750593 w 5767797"/>
              <a:gd name="connsiteY2" fmla="*/ 2658978 h 8445500"/>
              <a:gd name="connsiteX3" fmla="*/ 4547435 w 5767797"/>
              <a:gd name="connsiteY3" fmla="*/ 7434847 h 8445500"/>
              <a:gd name="connsiteX4" fmla="*/ 1528177 w 5767797"/>
              <a:gd name="connsiteY4" fmla="*/ 8445500 h 8445500"/>
              <a:gd name="connsiteX5" fmla="*/ 0 w 5767797"/>
              <a:gd name="connsiteY5" fmla="*/ 8265360 h 8445500"/>
              <a:gd name="connsiteX6" fmla="*/ 252830 w 5767797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861712"/>
              <a:gd name="connsiteY0" fmla="*/ 0 h 8445500"/>
              <a:gd name="connsiteX1" fmla="*/ 3477126 w 5861712"/>
              <a:gd name="connsiteY1" fmla="*/ 252330 h 8445500"/>
              <a:gd name="connsiteX2" fmla="*/ 5750593 w 5861712"/>
              <a:gd name="connsiteY2" fmla="*/ 2658978 h 8445500"/>
              <a:gd name="connsiteX3" fmla="*/ 4547435 w 5861712"/>
              <a:gd name="connsiteY3" fmla="*/ 7434847 h 8445500"/>
              <a:gd name="connsiteX4" fmla="*/ 1528177 w 5861712"/>
              <a:gd name="connsiteY4" fmla="*/ 8445500 h 8445500"/>
              <a:gd name="connsiteX5" fmla="*/ 0 w 5861712"/>
              <a:gd name="connsiteY5" fmla="*/ 8265360 h 8445500"/>
              <a:gd name="connsiteX6" fmla="*/ 252830 w 5861712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853"/>
              <a:gd name="connsiteY0" fmla="*/ 0 h 8445500"/>
              <a:gd name="connsiteX1" fmla="*/ 3477126 w 5760853"/>
              <a:gd name="connsiteY1" fmla="*/ 252330 h 8445500"/>
              <a:gd name="connsiteX2" fmla="*/ 5750593 w 5760853"/>
              <a:gd name="connsiteY2" fmla="*/ 2658978 h 8445500"/>
              <a:gd name="connsiteX3" fmla="*/ 4547435 w 5760853"/>
              <a:gd name="connsiteY3" fmla="*/ 7460973 h 8445500"/>
              <a:gd name="connsiteX4" fmla="*/ 1528177 w 5760853"/>
              <a:gd name="connsiteY4" fmla="*/ 8445500 h 8445500"/>
              <a:gd name="connsiteX5" fmla="*/ 0 w 5760853"/>
              <a:gd name="connsiteY5" fmla="*/ 8265360 h 8445500"/>
              <a:gd name="connsiteX6" fmla="*/ 252830 w 5760853"/>
              <a:gd name="connsiteY6" fmla="*/ 0 h 8445500"/>
              <a:gd name="connsiteX0" fmla="*/ 252830 w 5760309"/>
              <a:gd name="connsiteY0" fmla="*/ 0 h 8445500"/>
              <a:gd name="connsiteX1" fmla="*/ 3477126 w 5760309"/>
              <a:gd name="connsiteY1" fmla="*/ 252330 h 8445500"/>
              <a:gd name="connsiteX2" fmla="*/ 5750593 w 5760309"/>
              <a:gd name="connsiteY2" fmla="*/ 2658978 h 8445500"/>
              <a:gd name="connsiteX3" fmla="*/ 4477766 w 5760309"/>
              <a:gd name="connsiteY3" fmla="*/ 7434847 h 8445500"/>
              <a:gd name="connsiteX4" fmla="*/ 1528177 w 5760309"/>
              <a:gd name="connsiteY4" fmla="*/ 8445500 h 8445500"/>
              <a:gd name="connsiteX5" fmla="*/ 0 w 5760309"/>
              <a:gd name="connsiteY5" fmla="*/ 8265360 h 8445500"/>
              <a:gd name="connsiteX6" fmla="*/ 252830 w 5760309"/>
              <a:gd name="connsiteY6" fmla="*/ 0 h 8445500"/>
              <a:gd name="connsiteX0" fmla="*/ 252830 w 5760985"/>
              <a:gd name="connsiteY0" fmla="*/ 0 h 8445500"/>
              <a:gd name="connsiteX1" fmla="*/ 3477126 w 5760985"/>
              <a:gd name="connsiteY1" fmla="*/ 252330 h 8445500"/>
              <a:gd name="connsiteX2" fmla="*/ 5750593 w 5760985"/>
              <a:gd name="connsiteY2" fmla="*/ 2658978 h 8445500"/>
              <a:gd name="connsiteX3" fmla="*/ 4477766 w 5760985"/>
              <a:gd name="connsiteY3" fmla="*/ 7434847 h 8445500"/>
              <a:gd name="connsiteX4" fmla="*/ 1528177 w 5760985"/>
              <a:gd name="connsiteY4" fmla="*/ 8445500 h 8445500"/>
              <a:gd name="connsiteX5" fmla="*/ 0 w 5760985"/>
              <a:gd name="connsiteY5" fmla="*/ 8265360 h 8445500"/>
              <a:gd name="connsiteX6" fmla="*/ 252830 w 5760985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818973"/>
              <a:gd name="connsiteY0" fmla="*/ 0 h 8445500"/>
              <a:gd name="connsiteX1" fmla="*/ 3477126 w 5818973"/>
              <a:gd name="connsiteY1" fmla="*/ 252330 h 8445500"/>
              <a:gd name="connsiteX2" fmla="*/ 5750593 w 5818973"/>
              <a:gd name="connsiteY2" fmla="*/ 2658978 h 8445500"/>
              <a:gd name="connsiteX3" fmla="*/ 4564851 w 5818973"/>
              <a:gd name="connsiteY3" fmla="*/ 7347761 h 8445500"/>
              <a:gd name="connsiteX4" fmla="*/ 1528177 w 5818973"/>
              <a:gd name="connsiteY4" fmla="*/ 8445500 h 8445500"/>
              <a:gd name="connsiteX5" fmla="*/ 0 w 5818973"/>
              <a:gd name="connsiteY5" fmla="*/ 8265360 h 8445500"/>
              <a:gd name="connsiteX6" fmla="*/ 252830 w 5818973"/>
              <a:gd name="connsiteY6" fmla="*/ 0 h 8445500"/>
              <a:gd name="connsiteX0" fmla="*/ 252830 w 5978347"/>
              <a:gd name="connsiteY0" fmla="*/ 0 h 8445500"/>
              <a:gd name="connsiteX1" fmla="*/ 3477126 w 5978347"/>
              <a:gd name="connsiteY1" fmla="*/ 252330 h 8445500"/>
              <a:gd name="connsiteX2" fmla="*/ 5750593 w 5978347"/>
              <a:gd name="connsiteY2" fmla="*/ 2658978 h 8445500"/>
              <a:gd name="connsiteX3" fmla="*/ 5764387 w 5978347"/>
              <a:gd name="connsiteY3" fmla="*/ 2655436 h 8445500"/>
              <a:gd name="connsiteX4" fmla="*/ 4564851 w 5978347"/>
              <a:gd name="connsiteY4" fmla="*/ 7347761 h 8445500"/>
              <a:gd name="connsiteX5" fmla="*/ 1528177 w 5978347"/>
              <a:gd name="connsiteY5" fmla="*/ 8445500 h 8445500"/>
              <a:gd name="connsiteX6" fmla="*/ 0 w 5978347"/>
              <a:gd name="connsiteY6" fmla="*/ 8265360 h 8445500"/>
              <a:gd name="connsiteX7" fmla="*/ 252830 w 5978347"/>
              <a:gd name="connsiteY7" fmla="*/ 0 h 8445500"/>
              <a:gd name="connsiteX0" fmla="*/ 252830 w 5956989"/>
              <a:gd name="connsiteY0" fmla="*/ 0 h 8445500"/>
              <a:gd name="connsiteX1" fmla="*/ 3477126 w 5956989"/>
              <a:gd name="connsiteY1" fmla="*/ 252330 h 8445500"/>
              <a:gd name="connsiteX2" fmla="*/ 5750593 w 5956989"/>
              <a:gd name="connsiteY2" fmla="*/ 2658978 h 8445500"/>
              <a:gd name="connsiteX3" fmla="*/ 5764387 w 5956989"/>
              <a:gd name="connsiteY3" fmla="*/ 2655436 h 8445500"/>
              <a:gd name="connsiteX4" fmla="*/ 4564851 w 5956989"/>
              <a:gd name="connsiteY4" fmla="*/ 7347761 h 8445500"/>
              <a:gd name="connsiteX5" fmla="*/ 1528177 w 5956989"/>
              <a:gd name="connsiteY5" fmla="*/ 8445500 h 8445500"/>
              <a:gd name="connsiteX6" fmla="*/ 0 w 5956989"/>
              <a:gd name="connsiteY6" fmla="*/ 8265360 h 8445500"/>
              <a:gd name="connsiteX7" fmla="*/ 252830 w 5956989"/>
              <a:gd name="connsiteY7" fmla="*/ 0 h 8445500"/>
              <a:gd name="connsiteX0" fmla="*/ 252830 w 6805891"/>
              <a:gd name="connsiteY0" fmla="*/ 0 h 8445500"/>
              <a:gd name="connsiteX1" fmla="*/ 3477126 w 6805891"/>
              <a:gd name="connsiteY1" fmla="*/ 252330 h 8445500"/>
              <a:gd name="connsiteX2" fmla="*/ 5750593 w 6805891"/>
              <a:gd name="connsiteY2" fmla="*/ 2658978 h 8445500"/>
              <a:gd name="connsiteX3" fmla="*/ 6791999 w 6805891"/>
              <a:gd name="connsiteY3" fmla="*/ 3979139 h 8445500"/>
              <a:gd name="connsiteX4" fmla="*/ 4564851 w 6805891"/>
              <a:gd name="connsiteY4" fmla="*/ 7347761 h 8445500"/>
              <a:gd name="connsiteX5" fmla="*/ 1528177 w 6805891"/>
              <a:gd name="connsiteY5" fmla="*/ 8445500 h 8445500"/>
              <a:gd name="connsiteX6" fmla="*/ 0 w 6805891"/>
              <a:gd name="connsiteY6" fmla="*/ 8265360 h 8445500"/>
              <a:gd name="connsiteX7" fmla="*/ 252830 w 6805891"/>
              <a:gd name="connsiteY7" fmla="*/ 0 h 8445500"/>
              <a:gd name="connsiteX0" fmla="*/ 252830 w 6791999"/>
              <a:gd name="connsiteY0" fmla="*/ 0 h 8445500"/>
              <a:gd name="connsiteX1" fmla="*/ 3477126 w 6791999"/>
              <a:gd name="connsiteY1" fmla="*/ 252330 h 8445500"/>
              <a:gd name="connsiteX2" fmla="*/ 5750593 w 6791999"/>
              <a:gd name="connsiteY2" fmla="*/ 2658978 h 8445500"/>
              <a:gd name="connsiteX3" fmla="*/ 6791999 w 6791999"/>
              <a:gd name="connsiteY3" fmla="*/ 3979139 h 8445500"/>
              <a:gd name="connsiteX4" fmla="*/ 4564851 w 6791999"/>
              <a:gd name="connsiteY4" fmla="*/ 7347761 h 8445500"/>
              <a:gd name="connsiteX5" fmla="*/ 1528177 w 6791999"/>
              <a:gd name="connsiteY5" fmla="*/ 8445500 h 8445500"/>
              <a:gd name="connsiteX6" fmla="*/ 0 w 6791999"/>
              <a:gd name="connsiteY6" fmla="*/ 8265360 h 8445500"/>
              <a:gd name="connsiteX7" fmla="*/ 252830 w 6791999"/>
              <a:gd name="connsiteY7" fmla="*/ 0 h 8445500"/>
              <a:gd name="connsiteX0" fmla="*/ 252830 w 5827377"/>
              <a:gd name="connsiteY0" fmla="*/ 0 h 8445500"/>
              <a:gd name="connsiteX1" fmla="*/ 3477126 w 5827377"/>
              <a:gd name="connsiteY1" fmla="*/ 252330 h 8445500"/>
              <a:gd name="connsiteX2" fmla="*/ 5750593 w 5827377"/>
              <a:gd name="connsiteY2" fmla="*/ 2658978 h 8445500"/>
              <a:gd name="connsiteX3" fmla="*/ 5294125 w 5827377"/>
              <a:gd name="connsiteY3" fmla="*/ 4902247 h 8445500"/>
              <a:gd name="connsiteX4" fmla="*/ 4564851 w 5827377"/>
              <a:gd name="connsiteY4" fmla="*/ 7347761 h 8445500"/>
              <a:gd name="connsiteX5" fmla="*/ 1528177 w 5827377"/>
              <a:gd name="connsiteY5" fmla="*/ 8445500 h 8445500"/>
              <a:gd name="connsiteX6" fmla="*/ 0 w 5827377"/>
              <a:gd name="connsiteY6" fmla="*/ 8265360 h 8445500"/>
              <a:gd name="connsiteX7" fmla="*/ 252830 w 5827377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778046"/>
              <a:gd name="connsiteY0" fmla="*/ 0 h 8445500"/>
              <a:gd name="connsiteX1" fmla="*/ 3477126 w 5778046"/>
              <a:gd name="connsiteY1" fmla="*/ 252330 h 8445500"/>
              <a:gd name="connsiteX2" fmla="*/ 5750593 w 5778046"/>
              <a:gd name="connsiteY2" fmla="*/ 2658978 h 8445500"/>
              <a:gd name="connsiteX3" fmla="*/ 5294125 w 5778046"/>
              <a:gd name="connsiteY3" fmla="*/ 4902247 h 8445500"/>
              <a:gd name="connsiteX4" fmla="*/ 4564851 w 5778046"/>
              <a:gd name="connsiteY4" fmla="*/ 7347761 h 8445500"/>
              <a:gd name="connsiteX5" fmla="*/ 1528177 w 5778046"/>
              <a:gd name="connsiteY5" fmla="*/ 8445500 h 8445500"/>
              <a:gd name="connsiteX6" fmla="*/ 0 w 5778046"/>
              <a:gd name="connsiteY6" fmla="*/ 8265360 h 8445500"/>
              <a:gd name="connsiteX7" fmla="*/ 252830 w 5778046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07457 w 5807420"/>
              <a:gd name="connsiteY1" fmla="*/ 261038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20759"/>
              <a:gd name="connsiteY0" fmla="*/ 0 h 8445500"/>
              <a:gd name="connsiteX1" fmla="*/ 3407457 w 5820759"/>
              <a:gd name="connsiteY1" fmla="*/ 261038 h 8445500"/>
              <a:gd name="connsiteX2" fmla="*/ 5750593 w 5820759"/>
              <a:gd name="connsiteY2" fmla="*/ 2658978 h 8445500"/>
              <a:gd name="connsiteX3" fmla="*/ 5424754 w 5820759"/>
              <a:gd name="connsiteY3" fmla="*/ 4379733 h 8445500"/>
              <a:gd name="connsiteX4" fmla="*/ 4564851 w 5820759"/>
              <a:gd name="connsiteY4" fmla="*/ 7347761 h 8445500"/>
              <a:gd name="connsiteX5" fmla="*/ 1528177 w 5820759"/>
              <a:gd name="connsiteY5" fmla="*/ 8445500 h 8445500"/>
              <a:gd name="connsiteX6" fmla="*/ 0 w 5820759"/>
              <a:gd name="connsiteY6" fmla="*/ 8265360 h 8445500"/>
              <a:gd name="connsiteX7" fmla="*/ 252830 w 5820759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761013"/>
              <a:gd name="connsiteY0" fmla="*/ 0 h 8445500"/>
              <a:gd name="connsiteX1" fmla="*/ 3407457 w 5761013"/>
              <a:gd name="connsiteY1" fmla="*/ 261038 h 8445500"/>
              <a:gd name="connsiteX2" fmla="*/ 5750593 w 5761013"/>
              <a:gd name="connsiteY2" fmla="*/ 2658978 h 8445500"/>
              <a:gd name="connsiteX3" fmla="*/ 5424754 w 5761013"/>
              <a:gd name="connsiteY3" fmla="*/ 4379733 h 8445500"/>
              <a:gd name="connsiteX4" fmla="*/ 4564851 w 5761013"/>
              <a:gd name="connsiteY4" fmla="*/ 7347761 h 8445500"/>
              <a:gd name="connsiteX5" fmla="*/ 1528177 w 5761013"/>
              <a:gd name="connsiteY5" fmla="*/ 8445500 h 8445500"/>
              <a:gd name="connsiteX6" fmla="*/ 0 w 5761013"/>
              <a:gd name="connsiteY6" fmla="*/ 8265360 h 8445500"/>
              <a:gd name="connsiteX7" fmla="*/ 252830 w 5761013"/>
              <a:gd name="connsiteY7" fmla="*/ 0 h 8445500"/>
              <a:gd name="connsiteX0" fmla="*/ 252830 w 5691988"/>
              <a:gd name="connsiteY0" fmla="*/ 0 h 8445500"/>
              <a:gd name="connsiteX1" fmla="*/ 3407457 w 5691988"/>
              <a:gd name="connsiteY1" fmla="*/ 261038 h 8445500"/>
              <a:gd name="connsiteX2" fmla="*/ 5678876 w 5691988"/>
              <a:gd name="connsiteY2" fmla="*/ 2497613 h 8445500"/>
              <a:gd name="connsiteX3" fmla="*/ 5424754 w 5691988"/>
              <a:gd name="connsiteY3" fmla="*/ 4379733 h 8445500"/>
              <a:gd name="connsiteX4" fmla="*/ 4564851 w 5691988"/>
              <a:gd name="connsiteY4" fmla="*/ 7347761 h 8445500"/>
              <a:gd name="connsiteX5" fmla="*/ 1528177 w 5691988"/>
              <a:gd name="connsiteY5" fmla="*/ 8445500 h 8445500"/>
              <a:gd name="connsiteX6" fmla="*/ 0 w 5691988"/>
              <a:gd name="connsiteY6" fmla="*/ 8265360 h 8445500"/>
              <a:gd name="connsiteX7" fmla="*/ 252830 w 5691988"/>
              <a:gd name="connsiteY7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4564851 w 5790632"/>
              <a:gd name="connsiteY4" fmla="*/ 7347761 h 8445500"/>
              <a:gd name="connsiteX5" fmla="*/ 1528177 w 5790632"/>
              <a:gd name="connsiteY5" fmla="*/ 8445500 h 8445500"/>
              <a:gd name="connsiteX6" fmla="*/ 0 w 5790632"/>
              <a:gd name="connsiteY6" fmla="*/ 8265360 h 8445500"/>
              <a:gd name="connsiteX7" fmla="*/ 252830 w 5790632"/>
              <a:gd name="connsiteY7" fmla="*/ 0 h 8445500"/>
              <a:gd name="connsiteX0" fmla="*/ 252830 w 5845329"/>
              <a:gd name="connsiteY0" fmla="*/ 0 h 8445500"/>
              <a:gd name="connsiteX1" fmla="*/ 3407457 w 5845329"/>
              <a:gd name="connsiteY1" fmla="*/ 261038 h 8445500"/>
              <a:gd name="connsiteX2" fmla="*/ 5678876 w 5845329"/>
              <a:gd name="connsiteY2" fmla="*/ 2497613 h 8445500"/>
              <a:gd name="connsiteX3" fmla="*/ 5747484 w 5845329"/>
              <a:gd name="connsiteY3" fmla="*/ 3459356 h 8445500"/>
              <a:gd name="connsiteX4" fmla="*/ 5757387 w 5845329"/>
              <a:gd name="connsiteY4" fmla="*/ 3467041 h 8445500"/>
              <a:gd name="connsiteX5" fmla="*/ 4564851 w 5845329"/>
              <a:gd name="connsiteY5" fmla="*/ 7347761 h 8445500"/>
              <a:gd name="connsiteX6" fmla="*/ 1528177 w 5845329"/>
              <a:gd name="connsiteY6" fmla="*/ 8445500 h 8445500"/>
              <a:gd name="connsiteX7" fmla="*/ 0 w 5845329"/>
              <a:gd name="connsiteY7" fmla="*/ 8265360 h 8445500"/>
              <a:gd name="connsiteX8" fmla="*/ 252830 w 5845329"/>
              <a:gd name="connsiteY8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5482470 w 5790632"/>
              <a:gd name="connsiteY4" fmla="*/ 4500971 h 8445500"/>
              <a:gd name="connsiteX5" fmla="*/ 4564851 w 5790632"/>
              <a:gd name="connsiteY5" fmla="*/ 7347761 h 8445500"/>
              <a:gd name="connsiteX6" fmla="*/ 1528177 w 5790632"/>
              <a:gd name="connsiteY6" fmla="*/ 8445500 h 8445500"/>
              <a:gd name="connsiteX7" fmla="*/ 0 w 5790632"/>
              <a:gd name="connsiteY7" fmla="*/ 8265360 h 8445500"/>
              <a:gd name="connsiteX8" fmla="*/ 252830 w 5790632"/>
              <a:gd name="connsiteY8" fmla="*/ 0 h 8445500"/>
              <a:gd name="connsiteX0" fmla="*/ 252830 w 5732490"/>
              <a:gd name="connsiteY0" fmla="*/ 0 h 8445500"/>
              <a:gd name="connsiteX1" fmla="*/ 3407457 w 5732490"/>
              <a:gd name="connsiteY1" fmla="*/ 261038 h 8445500"/>
              <a:gd name="connsiteX2" fmla="*/ 5678876 w 5732490"/>
              <a:gd name="connsiteY2" fmla="*/ 2497613 h 8445500"/>
              <a:gd name="connsiteX3" fmla="*/ 5657837 w 5732490"/>
              <a:gd name="connsiteY3" fmla="*/ 3501191 h 8445500"/>
              <a:gd name="connsiteX4" fmla="*/ 5482470 w 5732490"/>
              <a:gd name="connsiteY4" fmla="*/ 4500971 h 8445500"/>
              <a:gd name="connsiteX5" fmla="*/ 4564851 w 5732490"/>
              <a:gd name="connsiteY5" fmla="*/ 7347761 h 8445500"/>
              <a:gd name="connsiteX6" fmla="*/ 1528177 w 5732490"/>
              <a:gd name="connsiteY6" fmla="*/ 8445500 h 8445500"/>
              <a:gd name="connsiteX7" fmla="*/ 0 w 5732490"/>
              <a:gd name="connsiteY7" fmla="*/ 8265360 h 8445500"/>
              <a:gd name="connsiteX8" fmla="*/ 252830 w 5732490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96258"/>
              <a:gd name="connsiteY0" fmla="*/ 0 h 8445500"/>
              <a:gd name="connsiteX1" fmla="*/ 3407457 w 5796258"/>
              <a:gd name="connsiteY1" fmla="*/ 261038 h 8445500"/>
              <a:gd name="connsiteX2" fmla="*/ 5678876 w 5796258"/>
              <a:gd name="connsiteY2" fmla="*/ 2497613 h 8445500"/>
              <a:gd name="connsiteX3" fmla="*/ 5657837 w 5796258"/>
              <a:gd name="connsiteY3" fmla="*/ 3501191 h 8445500"/>
              <a:gd name="connsiteX4" fmla="*/ 5482470 w 5796258"/>
              <a:gd name="connsiteY4" fmla="*/ 4500971 h 8445500"/>
              <a:gd name="connsiteX5" fmla="*/ 4564851 w 5796258"/>
              <a:gd name="connsiteY5" fmla="*/ 7347761 h 8445500"/>
              <a:gd name="connsiteX6" fmla="*/ 1528177 w 5796258"/>
              <a:gd name="connsiteY6" fmla="*/ 8445500 h 8445500"/>
              <a:gd name="connsiteX7" fmla="*/ 0 w 5796258"/>
              <a:gd name="connsiteY7" fmla="*/ 8265360 h 8445500"/>
              <a:gd name="connsiteX8" fmla="*/ 252830 w 5796258"/>
              <a:gd name="connsiteY8" fmla="*/ 0 h 8445500"/>
              <a:gd name="connsiteX0" fmla="*/ 252830 w 5828728"/>
              <a:gd name="connsiteY0" fmla="*/ 0 h 8445500"/>
              <a:gd name="connsiteX1" fmla="*/ 3407457 w 5828728"/>
              <a:gd name="connsiteY1" fmla="*/ 261038 h 8445500"/>
              <a:gd name="connsiteX2" fmla="*/ 5678876 w 5828728"/>
              <a:gd name="connsiteY2" fmla="*/ 2497613 h 8445500"/>
              <a:gd name="connsiteX3" fmla="*/ 5705648 w 5828728"/>
              <a:gd name="connsiteY3" fmla="*/ 3297991 h 8445500"/>
              <a:gd name="connsiteX4" fmla="*/ 5482470 w 5828728"/>
              <a:gd name="connsiteY4" fmla="*/ 4500971 h 8445500"/>
              <a:gd name="connsiteX5" fmla="*/ 4564851 w 5828728"/>
              <a:gd name="connsiteY5" fmla="*/ 7347761 h 8445500"/>
              <a:gd name="connsiteX6" fmla="*/ 1528177 w 5828728"/>
              <a:gd name="connsiteY6" fmla="*/ 8445500 h 8445500"/>
              <a:gd name="connsiteX7" fmla="*/ 0 w 5828728"/>
              <a:gd name="connsiteY7" fmla="*/ 8265360 h 8445500"/>
              <a:gd name="connsiteX8" fmla="*/ 252830 w 58287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4562093 w 5799628"/>
              <a:gd name="connsiteY6" fmla="*/ 7357723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863272"/>
              <a:gd name="connsiteY0" fmla="*/ 0 h 8445500"/>
              <a:gd name="connsiteX1" fmla="*/ 3407457 w 5863272"/>
              <a:gd name="connsiteY1" fmla="*/ 261038 h 8445500"/>
              <a:gd name="connsiteX2" fmla="*/ 5678876 w 5863272"/>
              <a:gd name="connsiteY2" fmla="*/ 2497613 h 8445500"/>
              <a:gd name="connsiteX3" fmla="*/ 5705648 w 5863272"/>
              <a:gd name="connsiteY3" fmla="*/ 3297991 h 8445500"/>
              <a:gd name="connsiteX4" fmla="*/ 5356964 w 5863272"/>
              <a:gd name="connsiteY4" fmla="*/ 4620500 h 8445500"/>
              <a:gd name="connsiteX5" fmla="*/ 4564851 w 5863272"/>
              <a:gd name="connsiteY5" fmla="*/ 7347761 h 8445500"/>
              <a:gd name="connsiteX6" fmla="*/ 5775317 w 5863272"/>
              <a:gd name="connsiteY6" fmla="*/ 7417488 h 8445500"/>
              <a:gd name="connsiteX7" fmla="*/ 1528177 w 5863272"/>
              <a:gd name="connsiteY7" fmla="*/ 8445500 h 8445500"/>
              <a:gd name="connsiteX8" fmla="*/ 0 w 5863272"/>
              <a:gd name="connsiteY8" fmla="*/ 8265360 h 8445500"/>
              <a:gd name="connsiteX9" fmla="*/ 252830 w 5863272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99533 w 5799628"/>
              <a:gd name="connsiteY5" fmla="*/ 6343714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537999 w 5796987"/>
              <a:gd name="connsiteY8" fmla="*/ 8445441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227222 w 5796987"/>
              <a:gd name="connsiteY8" fmla="*/ 8212359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11942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1227222 w 5789577"/>
              <a:gd name="connsiteY8" fmla="*/ 821235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2150011 w 5789577"/>
              <a:gd name="connsiteY8" fmla="*/ 7952300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2133233 w 5789577"/>
              <a:gd name="connsiteY8" fmla="*/ 796068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0 w 5536747"/>
              <a:gd name="connsiteY0" fmla="*/ 0 h 7960689"/>
              <a:gd name="connsiteX1" fmla="*/ 3154627 w 5536747"/>
              <a:gd name="connsiteY1" fmla="*/ 261038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7960689"/>
              <a:gd name="connsiteX1" fmla="*/ 3985137 w 5536747"/>
              <a:gd name="connsiteY1" fmla="*/ 1049603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7960689"/>
              <a:gd name="connsiteX1" fmla="*/ 3985137 w 5536747"/>
              <a:gd name="connsiteY1" fmla="*/ 1049603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8027801"/>
              <a:gd name="connsiteX1" fmla="*/ 3985137 w 5536747"/>
              <a:gd name="connsiteY1" fmla="*/ 1116715 h 8027801"/>
              <a:gd name="connsiteX2" fmla="*/ 5426046 w 5536747"/>
              <a:gd name="connsiteY2" fmla="*/ 2564725 h 8027801"/>
              <a:gd name="connsiteX3" fmla="*/ 5452818 w 5536747"/>
              <a:gd name="connsiteY3" fmla="*/ 3365103 h 8027801"/>
              <a:gd name="connsiteX4" fmla="*/ 5092181 w 5536747"/>
              <a:gd name="connsiteY4" fmla="*/ 4687612 h 8027801"/>
              <a:gd name="connsiteX5" fmla="*/ 4688539 w 5536747"/>
              <a:gd name="connsiteY5" fmla="*/ 6177744 h 8027801"/>
              <a:gd name="connsiteX6" fmla="*/ 4213640 w 5536747"/>
              <a:gd name="connsiteY6" fmla="*/ 7532411 h 8027801"/>
              <a:gd name="connsiteX7" fmla="*/ 2859112 w 5536747"/>
              <a:gd name="connsiteY7" fmla="*/ 7998635 h 8027801"/>
              <a:gd name="connsiteX8" fmla="*/ 1880403 w 5536747"/>
              <a:gd name="connsiteY8" fmla="*/ 8027801 h 8027801"/>
              <a:gd name="connsiteX9" fmla="*/ 1886363 w 5536747"/>
              <a:gd name="connsiteY9" fmla="*/ 5681551 h 8027801"/>
              <a:gd name="connsiteX10" fmla="*/ 0 w 5536747"/>
              <a:gd name="connsiteY10" fmla="*/ 0 h 8027801"/>
              <a:gd name="connsiteX0" fmla="*/ 0 w 3657613"/>
              <a:gd name="connsiteY0" fmla="*/ 7410 h 6911086"/>
              <a:gd name="connsiteX1" fmla="*/ 2106003 w 3657613"/>
              <a:gd name="connsiteY1" fmla="*/ 0 h 6911086"/>
              <a:gd name="connsiteX2" fmla="*/ 3546912 w 3657613"/>
              <a:gd name="connsiteY2" fmla="*/ 1448010 h 6911086"/>
              <a:gd name="connsiteX3" fmla="*/ 3573684 w 3657613"/>
              <a:gd name="connsiteY3" fmla="*/ 2248388 h 6911086"/>
              <a:gd name="connsiteX4" fmla="*/ 3213047 w 3657613"/>
              <a:gd name="connsiteY4" fmla="*/ 3570897 h 6911086"/>
              <a:gd name="connsiteX5" fmla="*/ 2809405 w 3657613"/>
              <a:gd name="connsiteY5" fmla="*/ 5061029 h 6911086"/>
              <a:gd name="connsiteX6" fmla="*/ 2334506 w 3657613"/>
              <a:gd name="connsiteY6" fmla="*/ 6415696 h 6911086"/>
              <a:gd name="connsiteX7" fmla="*/ 979978 w 3657613"/>
              <a:gd name="connsiteY7" fmla="*/ 6881920 h 6911086"/>
              <a:gd name="connsiteX8" fmla="*/ 1269 w 3657613"/>
              <a:gd name="connsiteY8" fmla="*/ 6911086 h 6911086"/>
              <a:gd name="connsiteX9" fmla="*/ 7229 w 3657613"/>
              <a:gd name="connsiteY9" fmla="*/ 4564836 h 6911086"/>
              <a:gd name="connsiteX10" fmla="*/ 0 w 3657613"/>
              <a:gd name="connsiteY10" fmla="*/ 7410 h 6911086"/>
              <a:gd name="connsiteX0" fmla="*/ 0 w 3674088"/>
              <a:gd name="connsiteY0" fmla="*/ 0 h 6928389"/>
              <a:gd name="connsiteX1" fmla="*/ 2122478 w 3674088"/>
              <a:gd name="connsiteY1" fmla="*/ 17303 h 6928389"/>
              <a:gd name="connsiteX2" fmla="*/ 3563387 w 3674088"/>
              <a:gd name="connsiteY2" fmla="*/ 1465313 h 6928389"/>
              <a:gd name="connsiteX3" fmla="*/ 3590159 w 3674088"/>
              <a:gd name="connsiteY3" fmla="*/ 2265691 h 6928389"/>
              <a:gd name="connsiteX4" fmla="*/ 3229522 w 3674088"/>
              <a:gd name="connsiteY4" fmla="*/ 3588200 h 6928389"/>
              <a:gd name="connsiteX5" fmla="*/ 2825880 w 3674088"/>
              <a:gd name="connsiteY5" fmla="*/ 5078332 h 6928389"/>
              <a:gd name="connsiteX6" fmla="*/ 2350981 w 3674088"/>
              <a:gd name="connsiteY6" fmla="*/ 6432999 h 6928389"/>
              <a:gd name="connsiteX7" fmla="*/ 996453 w 3674088"/>
              <a:gd name="connsiteY7" fmla="*/ 6899223 h 6928389"/>
              <a:gd name="connsiteX8" fmla="*/ 17744 w 3674088"/>
              <a:gd name="connsiteY8" fmla="*/ 6928389 h 6928389"/>
              <a:gd name="connsiteX9" fmla="*/ 23704 w 3674088"/>
              <a:gd name="connsiteY9" fmla="*/ 4582139 h 6928389"/>
              <a:gd name="connsiteX10" fmla="*/ 0 w 3674088"/>
              <a:gd name="connsiteY10" fmla="*/ 0 h 6928389"/>
              <a:gd name="connsiteX0" fmla="*/ 0 w 3674088"/>
              <a:gd name="connsiteY0" fmla="*/ 0 h 6920151"/>
              <a:gd name="connsiteX1" fmla="*/ 2122478 w 3674088"/>
              <a:gd name="connsiteY1" fmla="*/ 9065 h 6920151"/>
              <a:gd name="connsiteX2" fmla="*/ 3563387 w 3674088"/>
              <a:gd name="connsiteY2" fmla="*/ 1457075 h 6920151"/>
              <a:gd name="connsiteX3" fmla="*/ 3590159 w 3674088"/>
              <a:gd name="connsiteY3" fmla="*/ 2257453 h 6920151"/>
              <a:gd name="connsiteX4" fmla="*/ 3229522 w 3674088"/>
              <a:gd name="connsiteY4" fmla="*/ 3579962 h 6920151"/>
              <a:gd name="connsiteX5" fmla="*/ 2825880 w 3674088"/>
              <a:gd name="connsiteY5" fmla="*/ 5070094 h 6920151"/>
              <a:gd name="connsiteX6" fmla="*/ 2350981 w 3674088"/>
              <a:gd name="connsiteY6" fmla="*/ 6424761 h 6920151"/>
              <a:gd name="connsiteX7" fmla="*/ 996453 w 3674088"/>
              <a:gd name="connsiteY7" fmla="*/ 6890985 h 6920151"/>
              <a:gd name="connsiteX8" fmla="*/ 17744 w 3674088"/>
              <a:gd name="connsiteY8" fmla="*/ 6920151 h 6920151"/>
              <a:gd name="connsiteX9" fmla="*/ 23704 w 3674088"/>
              <a:gd name="connsiteY9" fmla="*/ 4573901 h 6920151"/>
              <a:gd name="connsiteX10" fmla="*/ 0 w 3674088"/>
              <a:gd name="connsiteY10" fmla="*/ 0 h 6920151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57612"/>
              <a:gd name="connsiteY0" fmla="*/ 0 h 6911913"/>
              <a:gd name="connsiteX1" fmla="*/ 2106002 w 3657612"/>
              <a:gd name="connsiteY1" fmla="*/ 827 h 6911913"/>
              <a:gd name="connsiteX2" fmla="*/ 3546911 w 3657612"/>
              <a:gd name="connsiteY2" fmla="*/ 1448837 h 6911913"/>
              <a:gd name="connsiteX3" fmla="*/ 3573683 w 3657612"/>
              <a:gd name="connsiteY3" fmla="*/ 2249215 h 6911913"/>
              <a:gd name="connsiteX4" fmla="*/ 3213046 w 3657612"/>
              <a:gd name="connsiteY4" fmla="*/ 3571724 h 6911913"/>
              <a:gd name="connsiteX5" fmla="*/ 2809404 w 3657612"/>
              <a:gd name="connsiteY5" fmla="*/ 5061856 h 6911913"/>
              <a:gd name="connsiteX6" fmla="*/ 2334505 w 3657612"/>
              <a:gd name="connsiteY6" fmla="*/ 6416523 h 6911913"/>
              <a:gd name="connsiteX7" fmla="*/ 979977 w 3657612"/>
              <a:gd name="connsiteY7" fmla="*/ 6882747 h 6911913"/>
              <a:gd name="connsiteX8" fmla="*/ 1268 w 3657612"/>
              <a:gd name="connsiteY8" fmla="*/ 6911913 h 6911913"/>
              <a:gd name="connsiteX9" fmla="*/ 7228 w 3657612"/>
              <a:gd name="connsiteY9" fmla="*/ 4565663 h 6911913"/>
              <a:gd name="connsiteX10" fmla="*/ 0 w 3657612"/>
              <a:gd name="connsiteY10" fmla="*/ 0 h 6911913"/>
              <a:gd name="connsiteX0" fmla="*/ 6970 w 3656344"/>
              <a:gd name="connsiteY0" fmla="*/ 7411 h 6911086"/>
              <a:gd name="connsiteX1" fmla="*/ 2104734 w 3656344"/>
              <a:gd name="connsiteY1" fmla="*/ 0 h 6911086"/>
              <a:gd name="connsiteX2" fmla="*/ 3545643 w 3656344"/>
              <a:gd name="connsiteY2" fmla="*/ 1448010 h 6911086"/>
              <a:gd name="connsiteX3" fmla="*/ 3572415 w 3656344"/>
              <a:gd name="connsiteY3" fmla="*/ 2248388 h 6911086"/>
              <a:gd name="connsiteX4" fmla="*/ 3211778 w 3656344"/>
              <a:gd name="connsiteY4" fmla="*/ 3570897 h 6911086"/>
              <a:gd name="connsiteX5" fmla="*/ 2808136 w 3656344"/>
              <a:gd name="connsiteY5" fmla="*/ 5061029 h 6911086"/>
              <a:gd name="connsiteX6" fmla="*/ 2333237 w 3656344"/>
              <a:gd name="connsiteY6" fmla="*/ 6415696 h 6911086"/>
              <a:gd name="connsiteX7" fmla="*/ 978709 w 3656344"/>
              <a:gd name="connsiteY7" fmla="*/ 6881920 h 6911086"/>
              <a:gd name="connsiteX8" fmla="*/ 0 w 3656344"/>
              <a:gd name="connsiteY8" fmla="*/ 6911086 h 6911086"/>
              <a:gd name="connsiteX9" fmla="*/ 5960 w 3656344"/>
              <a:gd name="connsiteY9" fmla="*/ 4564836 h 6911086"/>
              <a:gd name="connsiteX10" fmla="*/ 6970 w 3656344"/>
              <a:gd name="connsiteY10" fmla="*/ 7411 h 6911086"/>
              <a:gd name="connsiteX0" fmla="*/ 6970 w 3656344"/>
              <a:gd name="connsiteY0" fmla="*/ 0 h 6903675"/>
              <a:gd name="connsiteX1" fmla="*/ 2112971 w 3656344"/>
              <a:gd name="connsiteY1" fmla="*/ 9065 h 6903675"/>
              <a:gd name="connsiteX2" fmla="*/ 3545643 w 3656344"/>
              <a:gd name="connsiteY2" fmla="*/ 1440599 h 6903675"/>
              <a:gd name="connsiteX3" fmla="*/ 3572415 w 3656344"/>
              <a:gd name="connsiteY3" fmla="*/ 2240977 h 6903675"/>
              <a:gd name="connsiteX4" fmla="*/ 3211778 w 3656344"/>
              <a:gd name="connsiteY4" fmla="*/ 3563486 h 6903675"/>
              <a:gd name="connsiteX5" fmla="*/ 2808136 w 3656344"/>
              <a:gd name="connsiteY5" fmla="*/ 5053618 h 6903675"/>
              <a:gd name="connsiteX6" fmla="*/ 2333237 w 3656344"/>
              <a:gd name="connsiteY6" fmla="*/ 6408285 h 6903675"/>
              <a:gd name="connsiteX7" fmla="*/ 978709 w 3656344"/>
              <a:gd name="connsiteY7" fmla="*/ 6874509 h 6903675"/>
              <a:gd name="connsiteX8" fmla="*/ 0 w 3656344"/>
              <a:gd name="connsiteY8" fmla="*/ 6903675 h 6903675"/>
              <a:gd name="connsiteX9" fmla="*/ 5960 w 3656344"/>
              <a:gd name="connsiteY9" fmla="*/ 4557425 h 6903675"/>
              <a:gd name="connsiteX10" fmla="*/ 6970 w 3656344"/>
              <a:gd name="connsiteY10" fmla="*/ 0 h 6903675"/>
              <a:gd name="connsiteX0" fmla="*/ 6970 w 3656344"/>
              <a:gd name="connsiteY0" fmla="*/ 7410 h 6911085"/>
              <a:gd name="connsiteX1" fmla="*/ 2112971 w 3656344"/>
              <a:gd name="connsiteY1" fmla="*/ 0 h 6911085"/>
              <a:gd name="connsiteX2" fmla="*/ 3545643 w 3656344"/>
              <a:gd name="connsiteY2" fmla="*/ 1448009 h 6911085"/>
              <a:gd name="connsiteX3" fmla="*/ 3572415 w 3656344"/>
              <a:gd name="connsiteY3" fmla="*/ 2248387 h 6911085"/>
              <a:gd name="connsiteX4" fmla="*/ 3211778 w 3656344"/>
              <a:gd name="connsiteY4" fmla="*/ 3570896 h 6911085"/>
              <a:gd name="connsiteX5" fmla="*/ 2808136 w 3656344"/>
              <a:gd name="connsiteY5" fmla="*/ 5061028 h 6911085"/>
              <a:gd name="connsiteX6" fmla="*/ 2333237 w 3656344"/>
              <a:gd name="connsiteY6" fmla="*/ 6415695 h 6911085"/>
              <a:gd name="connsiteX7" fmla="*/ 978709 w 3656344"/>
              <a:gd name="connsiteY7" fmla="*/ 6881919 h 6911085"/>
              <a:gd name="connsiteX8" fmla="*/ 0 w 3656344"/>
              <a:gd name="connsiteY8" fmla="*/ 6911085 h 6911085"/>
              <a:gd name="connsiteX9" fmla="*/ 5960 w 3656344"/>
              <a:gd name="connsiteY9" fmla="*/ 4564835 h 6911085"/>
              <a:gd name="connsiteX10" fmla="*/ 6970 w 3656344"/>
              <a:gd name="connsiteY10" fmla="*/ 7410 h 6911085"/>
              <a:gd name="connsiteX0" fmla="*/ 6970 w 3656344"/>
              <a:gd name="connsiteY0" fmla="*/ 0 h 6903675"/>
              <a:gd name="connsiteX1" fmla="*/ 2137684 w 3656344"/>
              <a:gd name="connsiteY1" fmla="*/ 828 h 6903675"/>
              <a:gd name="connsiteX2" fmla="*/ 3545643 w 3656344"/>
              <a:gd name="connsiteY2" fmla="*/ 1440599 h 6903675"/>
              <a:gd name="connsiteX3" fmla="*/ 3572415 w 3656344"/>
              <a:gd name="connsiteY3" fmla="*/ 2240977 h 6903675"/>
              <a:gd name="connsiteX4" fmla="*/ 3211778 w 3656344"/>
              <a:gd name="connsiteY4" fmla="*/ 3563486 h 6903675"/>
              <a:gd name="connsiteX5" fmla="*/ 2808136 w 3656344"/>
              <a:gd name="connsiteY5" fmla="*/ 5053618 h 6903675"/>
              <a:gd name="connsiteX6" fmla="*/ 2333237 w 3656344"/>
              <a:gd name="connsiteY6" fmla="*/ 6408285 h 6903675"/>
              <a:gd name="connsiteX7" fmla="*/ 978709 w 3656344"/>
              <a:gd name="connsiteY7" fmla="*/ 6874509 h 6903675"/>
              <a:gd name="connsiteX8" fmla="*/ 0 w 3656344"/>
              <a:gd name="connsiteY8" fmla="*/ 6903675 h 6903675"/>
              <a:gd name="connsiteX9" fmla="*/ 5960 w 3656344"/>
              <a:gd name="connsiteY9" fmla="*/ 4557425 h 6903675"/>
              <a:gd name="connsiteX10" fmla="*/ 6970 w 3656344"/>
              <a:gd name="connsiteY10" fmla="*/ 0 h 6903675"/>
              <a:gd name="connsiteX0" fmla="*/ 6970 w 3656344"/>
              <a:gd name="connsiteY0" fmla="*/ 0 h 6878961"/>
              <a:gd name="connsiteX1" fmla="*/ 2137684 w 3656344"/>
              <a:gd name="connsiteY1" fmla="*/ 828 h 6878961"/>
              <a:gd name="connsiteX2" fmla="*/ 3545643 w 3656344"/>
              <a:gd name="connsiteY2" fmla="*/ 1440599 h 6878961"/>
              <a:gd name="connsiteX3" fmla="*/ 3572415 w 3656344"/>
              <a:gd name="connsiteY3" fmla="*/ 2240977 h 6878961"/>
              <a:gd name="connsiteX4" fmla="*/ 3211778 w 3656344"/>
              <a:gd name="connsiteY4" fmla="*/ 3563486 h 6878961"/>
              <a:gd name="connsiteX5" fmla="*/ 2808136 w 3656344"/>
              <a:gd name="connsiteY5" fmla="*/ 5053618 h 6878961"/>
              <a:gd name="connsiteX6" fmla="*/ 2333237 w 3656344"/>
              <a:gd name="connsiteY6" fmla="*/ 6408285 h 6878961"/>
              <a:gd name="connsiteX7" fmla="*/ 978709 w 3656344"/>
              <a:gd name="connsiteY7" fmla="*/ 6874509 h 6878961"/>
              <a:gd name="connsiteX8" fmla="*/ 0 w 3656344"/>
              <a:gd name="connsiteY8" fmla="*/ 6878961 h 6878961"/>
              <a:gd name="connsiteX9" fmla="*/ 5960 w 3656344"/>
              <a:gd name="connsiteY9" fmla="*/ 4557425 h 6878961"/>
              <a:gd name="connsiteX10" fmla="*/ 6970 w 3656344"/>
              <a:gd name="connsiteY10" fmla="*/ 0 h 6878961"/>
              <a:gd name="connsiteX0" fmla="*/ 6970 w 3656344"/>
              <a:gd name="connsiteY0" fmla="*/ 0 h 6882747"/>
              <a:gd name="connsiteX1" fmla="*/ 2137684 w 3656344"/>
              <a:gd name="connsiteY1" fmla="*/ 828 h 6882747"/>
              <a:gd name="connsiteX2" fmla="*/ 3545643 w 3656344"/>
              <a:gd name="connsiteY2" fmla="*/ 1440599 h 6882747"/>
              <a:gd name="connsiteX3" fmla="*/ 3572415 w 3656344"/>
              <a:gd name="connsiteY3" fmla="*/ 2240977 h 6882747"/>
              <a:gd name="connsiteX4" fmla="*/ 3211778 w 3656344"/>
              <a:gd name="connsiteY4" fmla="*/ 3563486 h 6882747"/>
              <a:gd name="connsiteX5" fmla="*/ 2808136 w 3656344"/>
              <a:gd name="connsiteY5" fmla="*/ 5053618 h 6882747"/>
              <a:gd name="connsiteX6" fmla="*/ 2333237 w 3656344"/>
              <a:gd name="connsiteY6" fmla="*/ 6408285 h 6882747"/>
              <a:gd name="connsiteX7" fmla="*/ 978709 w 3656344"/>
              <a:gd name="connsiteY7" fmla="*/ 6882747 h 6882747"/>
              <a:gd name="connsiteX8" fmla="*/ 0 w 3656344"/>
              <a:gd name="connsiteY8" fmla="*/ 6878961 h 6882747"/>
              <a:gd name="connsiteX9" fmla="*/ 5960 w 3656344"/>
              <a:gd name="connsiteY9" fmla="*/ 4557425 h 6882747"/>
              <a:gd name="connsiteX10" fmla="*/ 6970 w 3656344"/>
              <a:gd name="connsiteY10" fmla="*/ 0 h 6882747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65850" h="6890984">
                <a:moveTo>
                  <a:pt x="0" y="0"/>
                </a:moveTo>
                <a:lnTo>
                  <a:pt x="2147190" y="9065"/>
                </a:lnTo>
                <a:cubicBezTo>
                  <a:pt x="2734149" y="558170"/>
                  <a:pt x="3448717" y="1314696"/>
                  <a:pt x="3555149" y="1448836"/>
                </a:cubicBezTo>
                <a:cubicBezTo>
                  <a:pt x="3624216" y="1569827"/>
                  <a:pt x="3750644" y="1643980"/>
                  <a:pt x="3581921" y="2249214"/>
                </a:cubicBezTo>
                <a:cubicBezTo>
                  <a:pt x="3517312" y="2440668"/>
                  <a:pt x="3316790" y="3210526"/>
                  <a:pt x="3221284" y="3571723"/>
                </a:cubicBezTo>
                <a:cubicBezTo>
                  <a:pt x="3089920" y="4058427"/>
                  <a:pt x="3086228" y="4082701"/>
                  <a:pt x="2817642" y="5061855"/>
                </a:cubicBezTo>
                <a:cubicBezTo>
                  <a:pt x="2685164" y="5518059"/>
                  <a:pt x="2550031" y="6125989"/>
                  <a:pt x="2342743" y="6416522"/>
                </a:cubicBezTo>
                <a:cubicBezTo>
                  <a:pt x="2147408" y="6605455"/>
                  <a:pt x="1742587" y="6691899"/>
                  <a:pt x="988215" y="6890984"/>
                </a:cubicBezTo>
                <a:lnTo>
                  <a:pt x="9506" y="6887198"/>
                </a:lnTo>
                <a:cubicBezTo>
                  <a:pt x="11493" y="6105115"/>
                  <a:pt x="13479" y="5347745"/>
                  <a:pt x="15466" y="4565662"/>
                </a:cubicBezTo>
                <a:cubicBezTo>
                  <a:pt x="13056" y="3021807"/>
                  <a:pt x="10648" y="1543856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6" name="Untertitel 2"/>
          <p:cNvSpPr>
            <a:spLocks noGrp="1"/>
          </p:cNvSpPr>
          <p:nvPr>
            <p:ph type="subTitle" idx="14" hasCustomPrompt="1"/>
          </p:nvPr>
        </p:nvSpPr>
        <p:spPr>
          <a:xfrm>
            <a:off x="4127157" y="1222174"/>
            <a:ext cx="7226643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127157" y="661689"/>
            <a:ext cx="7226643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5"/>
          </p:nvPr>
        </p:nvSpPr>
        <p:spPr>
          <a:xfrm>
            <a:off x="4127157" y="1825625"/>
            <a:ext cx="7226643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538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ohne Subline mit eigenem Bild in Polygo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12199717" cy="6857994"/>
          </a:xfrm>
          <a:prstGeom prst="rect">
            <a:avLst/>
          </a:prstGeom>
        </p:spPr>
      </p:pic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-17896" y="-21699"/>
            <a:ext cx="3665850" cy="6890984"/>
          </a:xfrm>
          <a:custGeom>
            <a:avLst/>
            <a:gdLst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0 w 8216900"/>
              <a:gd name="connsiteY3" fmla="*/ 8216900 h 8216900"/>
              <a:gd name="connsiteX4" fmla="*/ 0 w 8216900"/>
              <a:gd name="connsiteY4" fmla="*/ 0 h 8216900"/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2117558 w 8216900"/>
              <a:gd name="connsiteY3" fmla="*/ 7867984 h 8216900"/>
              <a:gd name="connsiteX4" fmla="*/ 0 w 8216900"/>
              <a:gd name="connsiteY4" fmla="*/ 0 h 8216900"/>
              <a:gd name="connsiteX0" fmla="*/ 0 w 8216900"/>
              <a:gd name="connsiteY0" fmla="*/ 0 h 7867984"/>
              <a:gd name="connsiteX1" fmla="*/ 8216900 w 8216900"/>
              <a:gd name="connsiteY1" fmla="*/ 0 h 7867984"/>
              <a:gd name="connsiteX2" fmla="*/ 5088689 w 8216900"/>
              <a:gd name="connsiteY2" fmla="*/ 7386721 h 7867984"/>
              <a:gd name="connsiteX3" fmla="*/ 2117558 w 8216900"/>
              <a:gd name="connsiteY3" fmla="*/ 7867984 h 7867984"/>
              <a:gd name="connsiteX4" fmla="*/ 0 w 8216900"/>
              <a:gd name="connsiteY4" fmla="*/ 0 h 7867984"/>
              <a:gd name="connsiteX0" fmla="*/ 0 w 6327942"/>
              <a:gd name="connsiteY0" fmla="*/ 0 h 7867984"/>
              <a:gd name="connsiteX1" fmla="*/ 6327942 w 6327942"/>
              <a:gd name="connsiteY1" fmla="*/ 2683042 h 7867984"/>
              <a:gd name="connsiteX2" fmla="*/ 5088689 w 6327942"/>
              <a:gd name="connsiteY2" fmla="*/ 7386721 h 7867984"/>
              <a:gd name="connsiteX3" fmla="*/ 2117558 w 6327942"/>
              <a:gd name="connsiteY3" fmla="*/ 7867984 h 7867984"/>
              <a:gd name="connsiteX4" fmla="*/ 0 w 6327942"/>
              <a:gd name="connsiteY4" fmla="*/ 0 h 7867984"/>
              <a:gd name="connsiteX0" fmla="*/ 60158 w 4210384"/>
              <a:gd name="connsiteY0" fmla="*/ 0 h 8000331"/>
              <a:gd name="connsiteX1" fmla="*/ 4210384 w 4210384"/>
              <a:gd name="connsiteY1" fmla="*/ 2815389 h 8000331"/>
              <a:gd name="connsiteX2" fmla="*/ 2971131 w 4210384"/>
              <a:gd name="connsiteY2" fmla="*/ 7519068 h 8000331"/>
              <a:gd name="connsiteX3" fmla="*/ 0 w 4210384"/>
              <a:gd name="connsiteY3" fmla="*/ 8000331 h 8000331"/>
              <a:gd name="connsiteX4" fmla="*/ 60158 w 4210384"/>
              <a:gd name="connsiteY4" fmla="*/ 0 h 8000331"/>
              <a:gd name="connsiteX0" fmla="*/ 60158 w 4210384"/>
              <a:gd name="connsiteY0" fmla="*/ 12365 h 8012696"/>
              <a:gd name="connsiteX1" fmla="*/ 35928 w 4210384"/>
              <a:gd name="connsiteY1" fmla="*/ 0 h 8012696"/>
              <a:gd name="connsiteX2" fmla="*/ 4210384 w 4210384"/>
              <a:gd name="connsiteY2" fmla="*/ 2827754 h 8012696"/>
              <a:gd name="connsiteX3" fmla="*/ 2971131 w 4210384"/>
              <a:gd name="connsiteY3" fmla="*/ 7531433 h 8012696"/>
              <a:gd name="connsiteX4" fmla="*/ 0 w 4210384"/>
              <a:gd name="connsiteY4" fmla="*/ 8012696 h 8012696"/>
              <a:gd name="connsiteX5" fmla="*/ 60158 w 4210384"/>
              <a:gd name="connsiteY5" fmla="*/ 12365 h 8012696"/>
              <a:gd name="connsiteX0" fmla="*/ 0 w 5533858"/>
              <a:gd name="connsiteY0" fmla="*/ 96586 h 8012696"/>
              <a:gd name="connsiteX1" fmla="*/ 1359402 w 5533858"/>
              <a:gd name="connsiteY1" fmla="*/ 0 h 8012696"/>
              <a:gd name="connsiteX2" fmla="*/ 5533858 w 5533858"/>
              <a:gd name="connsiteY2" fmla="*/ 2827754 h 8012696"/>
              <a:gd name="connsiteX3" fmla="*/ 4294605 w 5533858"/>
              <a:gd name="connsiteY3" fmla="*/ 7531433 h 8012696"/>
              <a:gd name="connsiteX4" fmla="*/ 1323474 w 5533858"/>
              <a:gd name="connsiteY4" fmla="*/ 8012696 h 8012696"/>
              <a:gd name="connsiteX5" fmla="*/ 0 w 5533858"/>
              <a:gd name="connsiteY5" fmla="*/ 96586 h 8012696"/>
              <a:gd name="connsiteX0" fmla="*/ 0 w 5533858"/>
              <a:gd name="connsiteY0" fmla="*/ 0 h 7916110"/>
              <a:gd name="connsiteX1" fmla="*/ 3224296 w 5533858"/>
              <a:gd name="connsiteY1" fmla="*/ 252330 h 7916110"/>
              <a:gd name="connsiteX2" fmla="*/ 5533858 w 5533858"/>
              <a:gd name="connsiteY2" fmla="*/ 2731168 h 7916110"/>
              <a:gd name="connsiteX3" fmla="*/ 4294605 w 5533858"/>
              <a:gd name="connsiteY3" fmla="*/ 7434847 h 7916110"/>
              <a:gd name="connsiteX4" fmla="*/ 1323474 w 5533858"/>
              <a:gd name="connsiteY4" fmla="*/ 7916110 h 7916110"/>
              <a:gd name="connsiteX5" fmla="*/ 0 w 5533858"/>
              <a:gd name="connsiteY5" fmla="*/ 0 h 7916110"/>
              <a:gd name="connsiteX0" fmla="*/ 0 w 5533858"/>
              <a:gd name="connsiteY0" fmla="*/ 0 h 7916445"/>
              <a:gd name="connsiteX1" fmla="*/ 3224296 w 5533858"/>
              <a:gd name="connsiteY1" fmla="*/ 252330 h 7916445"/>
              <a:gd name="connsiteX2" fmla="*/ 5533858 w 5533858"/>
              <a:gd name="connsiteY2" fmla="*/ 2731168 h 7916445"/>
              <a:gd name="connsiteX3" fmla="*/ 4294605 w 5533858"/>
              <a:gd name="connsiteY3" fmla="*/ 7434847 h 7916445"/>
              <a:gd name="connsiteX4" fmla="*/ 1323474 w 5533858"/>
              <a:gd name="connsiteY4" fmla="*/ 7916110 h 7916445"/>
              <a:gd name="connsiteX5" fmla="*/ 1335338 w 5533858"/>
              <a:gd name="connsiteY5" fmla="*/ 7916445 h 7916445"/>
              <a:gd name="connsiteX6" fmla="*/ 0 w 5533858"/>
              <a:gd name="connsiteY6" fmla="*/ 0 h 7916445"/>
              <a:gd name="connsiteX0" fmla="*/ 252830 w 5786688"/>
              <a:gd name="connsiteY0" fmla="*/ 0 h 8265360"/>
              <a:gd name="connsiteX1" fmla="*/ 3477126 w 5786688"/>
              <a:gd name="connsiteY1" fmla="*/ 252330 h 8265360"/>
              <a:gd name="connsiteX2" fmla="*/ 5786688 w 5786688"/>
              <a:gd name="connsiteY2" fmla="*/ 2731168 h 8265360"/>
              <a:gd name="connsiteX3" fmla="*/ 4547435 w 5786688"/>
              <a:gd name="connsiteY3" fmla="*/ 7434847 h 8265360"/>
              <a:gd name="connsiteX4" fmla="*/ 1576304 w 5786688"/>
              <a:gd name="connsiteY4" fmla="*/ 7916110 h 8265360"/>
              <a:gd name="connsiteX5" fmla="*/ 0 w 5786688"/>
              <a:gd name="connsiteY5" fmla="*/ 8265360 h 8265360"/>
              <a:gd name="connsiteX6" fmla="*/ 252830 w 5786688"/>
              <a:gd name="connsiteY6" fmla="*/ 0 h 8265360"/>
              <a:gd name="connsiteX0" fmla="*/ 252830 w 5786688"/>
              <a:gd name="connsiteY0" fmla="*/ 0 h 8445500"/>
              <a:gd name="connsiteX1" fmla="*/ 3477126 w 5786688"/>
              <a:gd name="connsiteY1" fmla="*/ 252330 h 8445500"/>
              <a:gd name="connsiteX2" fmla="*/ 5786688 w 5786688"/>
              <a:gd name="connsiteY2" fmla="*/ 2731168 h 8445500"/>
              <a:gd name="connsiteX3" fmla="*/ 4547435 w 5786688"/>
              <a:gd name="connsiteY3" fmla="*/ 7434847 h 8445500"/>
              <a:gd name="connsiteX4" fmla="*/ 1528177 w 5786688"/>
              <a:gd name="connsiteY4" fmla="*/ 8445500 h 8445500"/>
              <a:gd name="connsiteX5" fmla="*/ 0 w 5786688"/>
              <a:gd name="connsiteY5" fmla="*/ 8265360 h 8445500"/>
              <a:gd name="connsiteX6" fmla="*/ 252830 w 5786688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826309"/>
              <a:gd name="connsiteY0" fmla="*/ 0 h 8445500"/>
              <a:gd name="connsiteX1" fmla="*/ 3477126 w 5826309"/>
              <a:gd name="connsiteY1" fmla="*/ 252330 h 8445500"/>
              <a:gd name="connsiteX2" fmla="*/ 5798719 w 5826309"/>
              <a:gd name="connsiteY2" fmla="*/ 2695073 h 8445500"/>
              <a:gd name="connsiteX3" fmla="*/ 4547435 w 5826309"/>
              <a:gd name="connsiteY3" fmla="*/ 7434847 h 8445500"/>
              <a:gd name="connsiteX4" fmla="*/ 1528177 w 5826309"/>
              <a:gd name="connsiteY4" fmla="*/ 8445500 h 8445500"/>
              <a:gd name="connsiteX5" fmla="*/ 0 w 5826309"/>
              <a:gd name="connsiteY5" fmla="*/ 8265360 h 8445500"/>
              <a:gd name="connsiteX6" fmla="*/ 252830 w 5826309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799570"/>
              <a:gd name="connsiteY0" fmla="*/ 0 h 8445500"/>
              <a:gd name="connsiteX1" fmla="*/ 3477126 w 5799570"/>
              <a:gd name="connsiteY1" fmla="*/ 252330 h 8445500"/>
              <a:gd name="connsiteX2" fmla="*/ 5798719 w 5799570"/>
              <a:gd name="connsiteY2" fmla="*/ 2695073 h 8445500"/>
              <a:gd name="connsiteX3" fmla="*/ 4547435 w 5799570"/>
              <a:gd name="connsiteY3" fmla="*/ 7434847 h 8445500"/>
              <a:gd name="connsiteX4" fmla="*/ 1528177 w 5799570"/>
              <a:gd name="connsiteY4" fmla="*/ 8445500 h 8445500"/>
              <a:gd name="connsiteX5" fmla="*/ 0 w 5799570"/>
              <a:gd name="connsiteY5" fmla="*/ 8265360 h 8445500"/>
              <a:gd name="connsiteX6" fmla="*/ 252830 w 5799570"/>
              <a:gd name="connsiteY6" fmla="*/ 0 h 8445500"/>
              <a:gd name="connsiteX0" fmla="*/ 252830 w 5859680"/>
              <a:gd name="connsiteY0" fmla="*/ 0 h 8445500"/>
              <a:gd name="connsiteX1" fmla="*/ 3477126 w 5859680"/>
              <a:gd name="connsiteY1" fmla="*/ 252330 h 8445500"/>
              <a:gd name="connsiteX2" fmla="*/ 5858877 w 5859680"/>
              <a:gd name="connsiteY2" fmla="*/ 2755231 h 8445500"/>
              <a:gd name="connsiteX3" fmla="*/ 4547435 w 5859680"/>
              <a:gd name="connsiteY3" fmla="*/ 7434847 h 8445500"/>
              <a:gd name="connsiteX4" fmla="*/ 1528177 w 5859680"/>
              <a:gd name="connsiteY4" fmla="*/ 8445500 h 8445500"/>
              <a:gd name="connsiteX5" fmla="*/ 0 w 5859680"/>
              <a:gd name="connsiteY5" fmla="*/ 8265360 h 8445500"/>
              <a:gd name="connsiteX6" fmla="*/ 252830 w 5859680"/>
              <a:gd name="connsiteY6" fmla="*/ 0 h 8445500"/>
              <a:gd name="connsiteX0" fmla="*/ 252830 w 5861174"/>
              <a:gd name="connsiteY0" fmla="*/ 0 h 8445500"/>
              <a:gd name="connsiteX1" fmla="*/ 3477126 w 5861174"/>
              <a:gd name="connsiteY1" fmla="*/ 252330 h 8445500"/>
              <a:gd name="connsiteX2" fmla="*/ 5858877 w 5861174"/>
              <a:gd name="connsiteY2" fmla="*/ 2755231 h 8445500"/>
              <a:gd name="connsiteX3" fmla="*/ 4547435 w 5861174"/>
              <a:gd name="connsiteY3" fmla="*/ 7434847 h 8445500"/>
              <a:gd name="connsiteX4" fmla="*/ 1528177 w 5861174"/>
              <a:gd name="connsiteY4" fmla="*/ 8445500 h 8445500"/>
              <a:gd name="connsiteX5" fmla="*/ 0 w 5861174"/>
              <a:gd name="connsiteY5" fmla="*/ 8265360 h 8445500"/>
              <a:gd name="connsiteX6" fmla="*/ 252830 w 5861174"/>
              <a:gd name="connsiteY6" fmla="*/ 0 h 8445500"/>
              <a:gd name="connsiteX0" fmla="*/ 252830 w 5859786"/>
              <a:gd name="connsiteY0" fmla="*/ 0 h 8445500"/>
              <a:gd name="connsiteX1" fmla="*/ 3477126 w 5859786"/>
              <a:gd name="connsiteY1" fmla="*/ 252330 h 8445500"/>
              <a:gd name="connsiteX2" fmla="*/ 5858877 w 5859786"/>
              <a:gd name="connsiteY2" fmla="*/ 2755231 h 8445500"/>
              <a:gd name="connsiteX3" fmla="*/ 4547435 w 5859786"/>
              <a:gd name="connsiteY3" fmla="*/ 7434847 h 8445500"/>
              <a:gd name="connsiteX4" fmla="*/ 1528177 w 5859786"/>
              <a:gd name="connsiteY4" fmla="*/ 8445500 h 8445500"/>
              <a:gd name="connsiteX5" fmla="*/ 0 w 5859786"/>
              <a:gd name="connsiteY5" fmla="*/ 8265360 h 8445500"/>
              <a:gd name="connsiteX6" fmla="*/ 252830 w 5859786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776142"/>
              <a:gd name="connsiteY0" fmla="*/ 0 h 8445500"/>
              <a:gd name="connsiteX1" fmla="*/ 3477126 w 5776142"/>
              <a:gd name="connsiteY1" fmla="*/ 252330 h 8445500"/>
              <a:gd name="connsiteX2" fmla="*/ 5774656 w 5776142"/>
              <a:gd name="connsiteY2" fmla="*/ 2622884 h 8445500"/>
              <a:gd name="connsiteX3" fmla="*/ 4547435 w 5776142"/>
              <a:gd name="connsiteY3" fmla="*/ 7434847 h 8445500"/>
              <a:gd name="connsiteX4" fmla="*/ 1528177 w 5776142"/>
              <a:gd name="connsiteY4" fmla="*/ 8445500 h 8445500"/>
              <a:gd name="connsiteX5" fmla="*/ 0 w 5776142"/>
              <a:gd name="connsiteY5" fmla="*/ 8265360 h 8445500"/>
              <a:gd name="connsiteX6" fmla="*/ 252830 w 5776142"/>
              <a:gd name="connsiteY6" fmla="*/ 0 h 8445500"/>
              <a:gd name="connsiteX0" fmla="*/ 252830 w 5824174"/>
              <a:gd name="connsiteY0" fmla="*/ 0 h 8445500"/>
              <a:gd name="connsiteX1" fmla="*/ 3477126 w 5824174"/>
              <a:gd name="connsiteY1" fmla="*/ 252330 h 8445500"/>
              <a:gd name="connsiteX2" fmla="*/ 5822782 w 5824174"/>
              <a:gd name="connsiteY2" fmla="*/ 2671010 h 8445500"/>
              <a:gd name="connsiteX3" fmla="*/ 4547435 w 5824174"/>
              <a:gd name="connsiteY3" fmla="*/ 7434847 h 8445500"/>
              <a:gd name="connsiteX4" fmla="*/ 1528177 w 5824174"/>
              <a:gd name="connsiteY4" fmla="*/ 8445500 h 8445500"/>
              <a:gd name="connsiteX5" fmla="*/ 0 w 5824174"/>
              <a:gd name="connsiteY5" fmla="*/ 8265360 h 8445500"/>
              <a:gd name="connsiteX6" fmla="*/ 252830 w 5824174"/>
              <a:gd name="connsiteY6" fmla="*/ 0 h 8445500"/>
              <a:gd name="connsiteX0" fmla="*/ 252830 w 5823656"/>
              <a:gd name="connsiteY0" fmla="*/ 0 h 8445500"/>
              <a:gd name="connsiteX1" fmla="*/ 3477126 w 5823656"/>
              <a:gd name="connsiteY1" fmla="*/ 252330 h 8445500"/>
              <a:gd name="connsiteX2" fmla="*/ 5822782 w 5823656"/>
              <a:gd name="connsiteY2" fmla="*/ 2671010 h 8445500"/>
              <a:gd name="connsiteX3" fmla="*/ 4547435 w 5823656"/>
              <a:gd name="connsiteY3" fmla="*/ 7434847 h 8445500"/>
              <a:gd name="connsiteX4" fmla="*/ 1528177 w 5823656"/>
              <a:gd name="connsiteY4" fmla="*/ 8445500 h 8445500"/>
              <a:gd name="connsiteX5" fmla="*/ 0 w 5823656"/>
              <a:gd name="connsiteY5" fmla="*/ 8265360 h 8445500"/>
              <a:gd name="connsiteX6" fmla="*/ 252830 w 5823656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22884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956314"/>
              <a:gd name="connsiteY0" fmla="*/ 0 h 8445500"/>
              <a:gd name="connsiteX1" fmla="*/ 3477126 w 5956314"/>
              <a:gd name="connsiteY1" fmla="*/ 252330 h 8445500"/>
              <a:gd name="connsiteX2" fmla="*/ 5955130 w 5956314"/>
              <a:gd name="connsiteY2" fmla="*/ 2767262 h 8445500"/>
              <a:gd name="connsiteX3" fmla="*/ 4547435 w 5956314"/>
              <a:gd name="connsiteY3" fmla="*/ 7434847 h 8445500"/>
              <a:gd name="connsiteX4" fmla="*/ 1528177 w 5956314"/>
              <a:gd name="connsiteY4" fmla="*/ 8445500 h 8445500"/>
              <a:gd name="connsiteX5" fmla="*/ 0 w 5956314"/>
              <a:gd name="connsiteY5" fmla="*/ 8265360 h 8445500"/>
              <a:gd name="connsiteX6" fmla="*/ 252830 w 5956314"/>
              <a:gd name="connsiteY6" fmla="*/ 0 h 8445500"/>
              <a:gd name="connsiteX0" fmla="*/ 252830 w 5971493"/>
              <a:gd name="connsiteY0" fmla="*/ 0 h 8445500"/>
              <a:gd name="connsiteX1" fmla="*/ 3477126 w 5971493"/>
              <a:gd name="connsiteY1" fmla="*/ 252330 h 8445500"/>
              <a:gd name="connsiteX2" fmla="*/ 5955130 w 5971493"/>
              <a:gd name="connsiteY2" fmla="*/ 2767262 h 8445500"/>
              <a:gd name="connsiteX3" fmla="*/ 4547435 w 5971493"/>
              <a:gd name="connsiteY3" fmla="*/ 7434847 h 8445500"/>
              <a:gd name="connsiteX4" fmla="*/ 1528177 w 5971493"/>
              <a:gd name="connsiteY4" fmla="*/ 8445500 h 8445500"/>
              <a:gd name="connsiteX5" fmla="*/ 0 w 5971493"/>
              <a:gd name="connsiteY5" fmla="*/ 8265360 h 8445500"/>
              <a:gd name="connsiteX6" fmla="*/ 252830 w 5971493"/>
              <a:gd name="connsiteY6" fmla="*/ 0 h 8445500"/>
              <a:gd name="connsiteX0" fmla="*/ 252830 w 5770538"/>
              <a:gd name="connsiteY0" fmla="*/ 0 h 8445500"/>
              <a:gd name="connsiteX1" fmla="*/ 3477126 w 5770538"/>
              <a:gd name="connsiteY1" fmla="*/ 252330 h 8445500"/>
              <a:gd name="connsiteX2" fmla="*/ 5750593 w 5770538"/>
              <a:gd name="connsiteY2" fmla="*/ 2658978 h 8445500"/>
              <a:gd name="connsiteX3" fmla="*/ 4547435 w 5770538"/>
              <a:gd name="connsiteY3" fmla="*/ 7434847 h 8445500"/>
              <a:gd name="connsiteX4" fmla="*/ 1528177 w 5770538"/>
              <a:gd name="connsiteY4" fmla="*/ 8445500 h 8445500"/>
              <a:gd name="connsiteX5" fmla="*/ 0 w 5770538"/>
              <a:gd name="connsiteY5" fmla="*/ 8265360 h 8445500"/>
              <a:gd name="connsiteX6" fmla="*/ 252830 w 5770538"/>
              <a:gd name="connsiteY6" fmla="*/ 0 h 8445500"/>
              <a:gd name="connsiteX0" fmla="*/ 252830 w 5767797"/>
              <a:gd name="connsiteY0" fmla="*/ 0 h 8445500"/>
              <a:gd name="connsiteX1" fmla="*/ 3477126 w 5767797"/>
              <a:gd name="connsiteY1" fmla="*/ 252330 h 8445500"/>
              <a:gd name="connsiteX2" fmla="*/ 5750593 w 5767797"/>
              <a:gd name="connsiteY2" fmla="*/ 2658978 h 8445500"/>
              <a:gd name="connsiteX3" fmla="*/ 4547435 w 5767797"/>
              <a:gd name="connsiteY3" fmla="*/ 7434847 h 8445500"/>
              <a:gd name="connsiteX4" fmla="*/ 1528177 w 5767797"/>
              <a:gd name="connsiteY4" fmla="*/ 8445500 h 8445500"/>
              <a:gd name="connsiteX5" fmla="*/ 0 w 5767797"/>
              <a:gd name="connsiteY5" fmla="*/ 8265360 h 8445500"/>
              <a:gd name="connsiteX6" fmla="*/ 252830 w 5767797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861712"/>
              <a:gd name="connsiteY0" fmla="*/ 0 h 8445500"/>
              <a:gd name="connsiteX1" fmla="*/ 3477126 w 5861712"/>
              <a:gd name="connsiteY1" fmla="*/ 252330 h 8445500"/>
              <a:gd name="connsiteX2" fmla="*/ 5750593 w 5861712"/>
              <a:gd name="connsiteY2" fmla="*/ 2658978 h 8445500"/>
              <a:gd name="connsiteX3" fmla="*/ 4547435 w 5861712"/>
              <a:gd name="connsiteY3" fmla="*/ 7434847 h 8445500"/>
              <a:gd name="connsiteX4" fmla="*/ 1528177 w 5861712"/>
              <a:gd name="connsiteY4" fmla="*/ 8445500 h 8445500"/>
              <a:gd name="connsiteX5" fmla="*/ 0 w 5861712"/>
              <a:gd name="connsiteY5" fmla="*/ 8265360 h 8445500"/>
              <a:gd name="connsiteX6" fmla="*/ 252830 w 5861712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853"/>
              <a:gd name="connsiteY0" fmla="*/ 0 h 8445500"/>
              <a:gd name="connsiteX1" fmla="*/ 3477126 w 5760853"/>
              <a:gd name="connsiteY1" fmla="*/ 252330 h 8445500"/>
              <a:gd name="connsiteX2" fmla="*/ 5750593 w 5760853"/>
              <a:gd name="connsiteY2" fmla="*/ 2658978 h 8445500"/>
              <a:gd name="connsiteX3" fmla="*/ 4547435 w 5760853"/>
              <a:gd name="connsiteY3" fmla="*/ 7460973 h 8445500"/>
              <a:gd name="connsiteX4" fmla="*/ 1528177 w 5760853"/>
              <a:gd name="connsiteY4" fmla="*/ 8445500 h 8445500"/>
              <a:gd name="connsiteX5" fmla="*/ 0 w 5760853"/>
              <a:gd name="connsiteY5" fmla="*/ 8265360 h 8445500"/>
              <a:gd name="connsiteX6" fmla="*/ 252830 w 5760853"/>
              <a:gd name="connsiteY6" fmla="*/ 0 h 8445500"/>
              <a:gd name="connsiteX0" fmla="*/ 252830 w 5760309"/>
              <a:gd name="connsiteY0" fmla="*/ 0 h 8445500"/>
              <a:gd name="connsiteX1" fmla="*/ 3477126 w 5760309"/>
              <a:gd name="connsiteY1" fmla="*/ 252330 h 8445500"/>
              <a:gd name="connsiteX2" fmla="*/ 5750593 w 5760309"/>
              <a:gd name="connsiteY2" fmla="*/ 2658978 h 8445500"/>
              <a:gd name="connsiteX3" fmla="*/ 4477766 w 5760309"/>
              <a:gd name="connsiteY3" fmla="*/ 7434847 h 8445500"/>
              <a:gd name="connsiteX4" fmla="*/ 1528177 w 5760309"/>
              <a:gd name="connsiteY4" fmla="*/ 8445500 h 8445500"/>
              <a:gd name="connsiteX5" fmla="*/ 0 w 5760309"/>
              <a:gd name="connsiteY5" fmla="*/ 8265360 h 8445500"/>
              <a:gd name="connsiteX6" fmla="*/ 252830 w 5760309"/>
              <a:gd name="connsiteY6" fmla="*/ 0 h 8445500"/>
              <a:gd name="connsiteX0" fmla="*/ 252830 w 5760985"/>
              <a:gd name="connsiteY0" fmla="*/ 0 h 8445500"/>
              <a:gd name="connsiteX1" fmla="*/ 3477126 w 5760985"/>
              <a:gd name="connsiteY1" fmla="*/ 252330 h 8445500"/>
              <a:gd name="connsiteX2" fmla="*/ 5750593 w 5760985"/>
              <a:gd name="connsiteY2" fmla="*/ 2658978 h 8445500"/>
              <a:gd name="connsiteX3" fmla="*/ 4477766 w 5760985"/>
              <a:gd name="connsiteY3" fmla="*/ 7434847 h 8445500"/>
              <a:gd name="connsiteX4" fmla="*/ 1528177 w 5760985"/>
              <a:gd name="connsiteY4" fmla="*/ 8445500 h 8445500"/>
              <a:gd name="connsiteX5" fmla="*/ 0 w 5760985"/>
              <a:gd name="connsiteY5" fmla="*/ 8265360 h 8445500"/>
              <a:gd name="connsiteX6" fmla="*/ 252830 w 5760985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818973"/>
              <a:gd name="connsiteY0" fmla="*/ 0 h 8445500"/>
              <a:gd name="connsiteX1" fmla="*/ 3477126 w 5818973"/>
              <a:gd name="connsiteY1" fmla="*/ 252330 h 8445500"/>
              <a:gd name="connsiteX2" fmla="*/ 5750593 w 5818973"/>
              <a:gd name="connsiteY2" fmla="*/ 2658978 h 8445500"/>
              <a:gd name="connsiteX3" fmla="*/ 4564851 w 5818973"/>
              <a:gd name="connsiteY3" fmla="*/ 7347761 h 8445500"/>
              <a:gd name="connsiteX4" fmla="*/ 1528177 w 5818973"/>
              <a:gd name="connsiteY4" fmla="*/ 8445500 h 8445500"/>
              <a:gd name="connsiteX5" fmla="*/ 0 w 5818973"/>
              <a:gd name="connsiteY5" fmla="*/ 8265360 h 8445500"/>
              <a:gd name="connsiteX6" fmla="*/ 252830 w 5818973"/>
              <a:gd name="connsiteY6" fmla="*/ 0 h 8445500"/>
              <a:gd name="connsiteX0" fmla="*/ 252830 w 5978347"/>
              <a:gd name="connsiteY0" fmla="*/ 0 h 8445500"/>
              <a:gd name="connsiteX1" fmla="*/ 3477126 w 5978347"/>
              <a:gd name="connsiteY1" fmla="*/ 252330 h 8445500"/>
              <a:gd name="connsiteX2" fmla="*/ 5750593 w 5978347"/>
              <a:gd name="connsiteY2" fmla="*/ 2658978 h 8445500"/>
              <a:gd name="connsiteX3" fmla="*/ 5764387 w 5978347"/>
              <a:gd name="connsiteY3" fmla="*/ 2655436 h 8445500"/>
              <a:gd name="connsiteX4" fmla="*/ 4564851 w 5978347"/>
              <a:gd name="connsiteY4" fmla="*/ 7347761 h 8445500"/>
              <a:gd name="connsiteX5" fmla="*/ 1528177 w 5978347"/>
              <a:gd name="connsiteY5" fmla="*/ 8445500 h 8445500"/>
              <a:gd name="connsiteX6" fmla="*/ 0 w 5978347"/>
              <a:gd name="connsiteY6" fmla="*/ 8265360 h 8445500"/>
              <a:gd name="connsiteX7" fmla="*/ 252830 w 5978347"/>
              <a:gd name="connsiteY7" fmla="*/ 0 h 8445500"/>
              <a:gd name="connsiteX0" fmla="*/ 252830 w 5956989"/>
              <a:gd name="connsiteY0" fmla="*/ 0 h 8445500"/>
              <a:gd name="connsiteX1" fmla="*/ 3477126 w 5956989"/>
              <a:gd name="connsiteY1" fmla="*/ 252330 h 8445500"/>
              <a:gd name="connsiteX2" fmla="*/ 5750593 w 5956989"/>
              <a:gd name="connsiteY2" fmla="*/ 2658978 h 8445500"/>
              <a:gd name="connsiteX3" fmla="*/ 5764387 w 5956989"/>
              <a:gd name="connsiteY3" fmla="*/ 2655436 h 8445500"/>
              <a:gd name="connsiteX4" fmla="*/ 4564851 w 5956989"/>
              <a:gd name="connsiteY4" fmla="*/ 7347761 h 8445500"/>
              <a:gd name="connsiteX5" fmla="*/ 1528177 w 5956989"/>
              <a:gd name="connsiteY5" fmla="*/ 8445500 h 8445500"/>
              <a:gd name="connsiteX6" fmla="*/ 0 w 5956989"/>
              <a:gd name="connsiteY6" fmla="*/ 8265360 h 8445500"/>
              <a:gd name="connsiteX7" fmla="*/ 252830 w 5956989"/>
              <a:gd name="connsiteY7" fmla="*/ 0 h 8445500"/>
              <a:gd name="connsiteX0" fmla="*/ 252830 w 6805891"/>
              <a:gd name="connsiteY0" fmla="*/ 0 h 8445500"/>
              <a:gd name="connsiteX1" fmla="*/ 3477126 w 6805891"/>
              <a:gd name="connsiteY1" fmla="*/ 252330 h 8445500"/>
              <a:gd name="connsiteX2" fmla="*/ 5750593 w 6805891"/>
              <a:gd name="connsiteY2" fmla="*/ 2658978 h 8445500"/>
              <a:gd name="connsiteX3" fmla="*/ 6791999 w 6805891"/>
              <a:gd name="connsiteY3" fmla="*/ 3979139 h 8445500"/>
              <a:gd name="connsiteX4" fmla="*/ 4564851 w 6805891"/>
              <a:gd name="connsiteY4" fmla="*/ 7347761 h 8445500"/>
              <a:gd name="connsiteX5" fmla="*/ 1528177 w 6805891"/>
              <a:gd name="connsiteY5" fmla="*/ 8445500 h 8445500"/>
              <a:gd name="connsiteX6" fmla="*/ 0 w 6805891"/>
              <a:gd name="connsiteY6" fmla="*/ 8265360 h 8445500"/>
              <a:gd name="connsiteX7" fmla="*/ 252830 w 6805891"/>
              <a:gd name="connsiteY7" fmla="*/ 0 h 8445500"/>
              <a:gd name="connsiteX0" fmla="*/ 252830 w 6791999"/>
              <a:gd name="connsiteY0" fmla="*/ 0 h 8445500"/>
              <a:gd name="connsiteX1" fmla="*/ 3477126 w 6791999"/>
              <a:gd name="connsiteY1" fmla="*/ 252330 h 8445500"/>
              <a:gd name="connsiteX2" fmla="*/ 5750593 w 6791999"/>
              <a:gd name="connsiteY2" fmla="*/ 2658978 h 8445500"/>
              <a:gd name="connsiteX3" fmla="*/ 6791999 w 6791999"/>
              <a:gd name="connsiteY3" fmla="*/ 3979139 h 8445500"/>
              <a:gd name="connsiteX4" fmla="*/ 4564851 w 6791999"/>
              <a:gd name="connsiteY4" fmla="*/ 7347761 h 8445500"/>
              <a:gd name="connsiteX5" fmla="*/ 1528177 w 6791999"/>
              <a:gd name="connsiteY5" fmla="*/ 8445500 h 8445500"/>
              <a:gd name="connsiteX6" fmla="*/ 0 w 6791999"/>
              <a:gd name="connsiteY6" fmla="*/ 8265360 h 8445500"/>
              <a:gd name="connsiteX7" fmla="*/ 252830 w 6791999"/>
              <a:gd name="connsiteY7" fmla="*/ 0 h 8445500"/>
              <a:gd name="connsiteX0" fmla="*/ 252830 w 5827377"/>
              <a:gd name="connsiteY0" fmla="*/ 0 h 8445500"/>
              <a:gd name="connsiteX1" fmla="*/ 3477126 w 5827377"/>
              <a:gd name="connsiteY1" fmla="*/ 252330 h 8445500"/>
              <a:gd name="connsiteX2" fmla="*/ 5750593 w 5827377"/>
              <a:gd name="connsiteY2" fmla="*/ 2658978 h 8445500"/>
              <a:gd name="connsiteX3" fmla="*/ 5294125 w 5827377"/>
              <a:gd name="connsiteY3" fmla="*/ 4902247 h 8445500"/>
              <a:gd name="connsiteX4" fmla="*/ 4564851 w 5827377"/>
              <a:gd name="connsiteY4" fmla="*/ 7347761 h 8445500"/>
              <a:gd name="connsiteX5" fmla="*/ 1528177 w 5827377"/>
              <a:gd name="connsiteY5" fmla="*/ 8445500 h 8445500"/>
              <a:gd name="connsiteX6" fmla="*/ 0 w 5827377"/>
              <a:gd name="connsiteY6" fmla="*/ 8265360 h 8445500"/>
              <a:gd name="connsiteX7" fmla="*/ 252830 w 5827377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778046"/>
              <a:gd name="connsiteY0" fmla="*/ 0 h 8445500"/>
              <a:gd name="connsiteX1" fmla="*/ 3477126 w 5778046"/>
              <a:gd name="connsiteY1" fmla="*/ 252330 h 8445500"/>
              <a:gd name="connsiteX2" fmla="*/ 5750593 w 5778046"/>
              <a:gd name="connsiteY2" fmla="*/ 2658978 h 8445500"/>
              <a:gd name="connsiteX3" fmla="*/ 5294125 w 5778046"/>
              <a:gd name="connsiteY3" fmla="*/ 4902247 h 8445500"/>
              <a:gd name="connsiteX4" fmla="*/ 4564851 w 5778046"/>
              <a:gd name="connsiteY4" fmla="*/ 7347761 h 8445500"/>
              <a:gd name="connsiteX5" fmla="*/ 1528177 w 5778046"/>
              <a:gd name="connsiteY5" fmla="*/ 8445500 h 8445500"/>
              <a:gd name="connsiteX6" fmla="*/ 0 w 5778046"/>
              <a:gd name="connsiteY6" fmla="*/ 8265360 h 8445500"/>
              <a:gd name="connsiteX7" fmla="*/ 252830 w 5778046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07457 w 5807420"/>
              <a:gd name="connsiteY1" fmla="*/ 261038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20759"/>
              <a:gd name="connsiteY0" fmla="*/ 0 h 8445500"/>
              <a:gd name="connsiteX1" fmla="*/ 3407457 w 5820759"/>
              <a:gd name="connsiteY1" fmla="*/ 261038 h 8445500"/>
              <a:gd name="connsiteX2" fmla="*/ 5750593 w 5820759"/>
              <a:gd name="connsiteY2" fmla="*/ 2658978 h 8445500"/>
              <a:gd name="connsiteX3" fmla="*/ 5424754 w 5820759"/>
              <a:gd name="connsiteY3" fmla="*/ 4379733 h 8445500"/>
              <a:gd name="connsiteX4" fmla="*/ 4564851 w 5820759"/>
              <a:gd name="connsiteY4" fmla="*/ 7347761 h 8445500"/>
              <a:gd name="connsiteX5" fmla="*/ 1528177 w 5820759"/>
              <a:gd name="connsiteY5" fmla="*/ 8445500 h 8445500"/>
              <a:gd name="connsiteX6" fmla="*/ 0 w 5820759"/>
              <a:gd name="connsiteY6" fmla="*/ 8265360 h 8445500"/>
              <a:gd name="connsiteX7" fmla="*/ 252830 w 5820759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761013"/>
              <a:gd name="connsiteY0" fmla="*/ 0 h 8445500"/>
              <a:gd name="connsiteX1" fmla="*/ 3407457 w 5761013"/>
              <a:gd name="connsiteY1" fmla="*/ 261038 h 8445500"/>
              <a:gd name="connsiteX2" fmla="*/ 5750593 w 5761013"/>
              <a:gd name="connsiteY2" fmla="*/ 2658978 h 8445500"/>
              <a:gd name="connsiteX3" fmla="*/ 5424754 w 5761013"/>
              <a:gd name="connsiteY3" fmla="*/ 4379733 h 8445500"/>
              <a:gd name="connsiteX4" fmla="*/ 4564851 w 5761013"/>
              <a:gd name="connsiteY4" fmla="*/ 7347761 h 8445500"/>
              <a:gd name="connsiteX5" fmla="*/ 1528177 w 5761013"/>
              <a:gd name="connsiteY5" fmla="*/ 8445500 h 8445500"/>
              <a:gd name="connsiteX6" fmla="*/ 0 w 5761013"/>
              <a:gd name="connsiteY6" fmla="*/ 8265360 h 8445500"/>
              <a:gd name="connsiteX7" fmla="*/ 252830 w 5761013"/>
              <a:gd name="connsiteY7" fmla="*/ 0 h 8445500"/>
              <a:gd name="connsiteX0" fmla="*/ 252830 w 5691988"/>
              <a:gd name="connsiteY0" fmla="*/ 0 h 8445500"/>
              <a:gd name="connsiteX1" fmla="*/ 3407457 w 5691988"/>
              <a:gd name="connsiteY1" fmla="*/ 261038 h 8445500"/>
              <a:gd name="connsiteX2" fmla="*/ 5678876 w 5691988"/>
              <a:gd name="connsiteY2" fmla="*/ 2497613 h 8445500"/>
              <a:gd name="connsiteX3" fmla="*/ 5424754 w 5691988"/>
              <a:gd name="connsiteY3" fmla="*/ 4379733 h 8445500"/>
              <a:gd name="connsiteX4" fmla="*/ 4564851 w 5691988"/>
              <a:gd name="connsiteY4" fmla="*/ 7347761 h 8445500"/>
              <a:gd name="connsiteX5" fmla="*/ 1528177 w 5691988"/>
              <a:gd name="connsiteY5" fmla="*/ 8445500 h 8445500"/>
              <a:gd name="connsiteX6" fmla="*/ 0 w 5691988"/>
              <a:gd name="connsiteY6" fmla="*/ 8265360 h 8445500"/>
              <a:gd name="connsiteX7" fmla="*/ 252830 w 5691988"/>
              <a:gd name="connsiteY7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4564851 w 5790632"/>
              <a:gd name="connsiteY4" fmla="*/ 7347761 h 8445500"/>
              <a:gd name="connsiteX5" fmla="*/ 1528177 w 5790632"/>
              <a:gd name="connsiteY5" fmla="*/ 8445500 h 8445500"/>
              <a:gd name="connsiteX6" fmla="*/ 0 w 5790632"/>
              <a:gd name="connsiteY6" fmla="*/ 8265360 h 8445500"/>
              <a:gd name="connsiteX7" fmla="*/ 252830 w 5790632"/>
              <a:gd name="connsiteY7" fmla="*/ 0 h 8445500"/>
              <a:gd name="connsiteX0" fmla="*/ 252830 w 5845329"/>
              <a:gd name="connsiteY0" fmla="*/ 0 h 8445500"/>
              <a:gd name="connsiteX1" fmla="*/ 3407457 w 5845329"/>
              <a:gd name="connsiteY1" fmla="*/ 261038 h 8445500"/>
              <a:gd name="connsiteX2" fmla="*/ 5678876 w 5845329"/>
              <a:gd name="connsiteY2" fmla="*/ 2497613 h 8445500"/>
              <a:gd name="connsiteX3" fmla="*/ 5747484 w 5845329"/>
              <a:gd name="connsiteY3" fmla="*/ 3459356 h 8445500"/>
              <a:gd name="connsiteX4" fmla="*/ 5757387 w 5845329"/>
              <a:gd name="connsiteY4" fmla="*/ 3467041 h 8445500"/>
              <a:gd name="connsiteX5" fmla="*/ 4564851 w 5845329"/>
              <a:gd name="connsiteY5" fmla="*/ 7347761 h 8445500"/>
              <a:gd name="connsiteX6" fmla="*/ 1528177 w 5845329"/>
              <a:gd name="connsiteY6" fmla="*/ 8445500 h 8445500"/>
              <a:gd name="connsiteX7" fmla="*/ 0 w 5845329"/>
              <a:gd name="connsiteY7" fmla="*/ 8265360 h 8445500"/>
              <a:gd name="connsiteX8" fmla="*/ 252830 w 5845329"/>
              <a:gd name="connsiteY8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5482470 w 5790632"/>
              <a:gd name="connsiteY4" fmla="*/ 4500971 h 8445500"/>
              <a:gd name="connsiteX5" fmla="*/ 4564851 w 5790632"/>
              <a:gd name="connsiteY5" fmla="*/ 7347761 h 8445500"/>
              <a:gd name="connsiteX6" fmla="*/ 1528177 w 5790632"/>
              <a:gd name="connsiteY6" fmla="*/ 8445500 h 8445500"/>
              <a:gd name="connsiteX7" fmla="*/ 0 w 5790632"/>
              <a:gd name="connsiteY7" fmla="*/ 8265360 h 8445500"/>
              <a:gd name="connsiteX8" fmla="*/ 252830 w 5790632"/>
              <a:gd name="connsiteY8" fmla="*/ 0 h 8445500"/>
              <a:gd name="connsiteX0" fmla="*/ 252830 w 5732490"/>
              <a:gd name="connsiteY0" fmla="*/ 0 h 8445500"/>
              <a:gd name="connsiteX1" fmla="*/ 3407457 w 5732490"/>
              <a:gd name="connsiteY1" fmla="*/ 261038 h 8445500"/>
              <a:gd name="connsiteX2" fmla="*/ 5678876 w 5732490"/>
              <a:gd name="connsiteY2" fmla="*/ 2497613 h 8445500"/>
              <a:gd name="connsiteX3" fmla="*/ 5657837 w 5732490"/>
              <a:gd name="connsiteY3" fmla="*/ 3501191 h 8445500"/>
              <a:gd name="connsiteX4" fmla="*/ 5482470 w 5732490"/>
              <a:gd name="connsiteY4" fmla="*/ 4500971 h 8445500"/>
              <a:gd name="connsiteX5" fmla="*/ 4564851 w 5732490"/>
              <a:gd name="connsiteY5" fmla="*/ 7347761 h 8445500"/>
              <a:gd name="connsiteX6" fmla="*/ 1528177 w 5732490"/>
              <a:gd name="connsiteY6" fmla="*/ 8445500 h 8445500"/>
              <a:gd name="connsiteX7" fmla="*/ 0 w 5732490"/>
              <a:gd name="connsiteY7" fmla="*/ 8265360 h 8445500"/>
              <a:gd name="connsiteX8" fmla="*/ 252830 w 5732490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96258"/>
              <a:gd name="connsiteY0" fmla="*/ 0 h 8445500"/>
              <a:gd name="connsiteX1" fmla="*/ 3407457 w 5796258"/>
              <a:gd name="connsiteY1" fmla="*/ 261038 h 8445500"/>
              <a:gd name="connsiteX2" fmla="*/ 5678876 w 5796258"/>
              <a:gd name="connsiteY2" fmla="*/ 2497613 h 8445500"/>
              <a:gd name="connsiteX3" fmla="*/ 5657837 w 5796258"/>
              <a:gd name="connsiteY3" fmla="*/ 3501191 h 8445500"/>
              <a:gd name="connsiteX4" fmla="*/ 5482470 w 5796258"/>
              <a:gd name="connsiteY4" fmla="*/ 4500971 h 8445500"/>
              <a:gd name="connsiteX5" fmla="*/ 4564851 w 5796258"/>
              <a:gd name="connsiteY5" fmla="*/ 7347761 h 8445500"/>
              <a:gd name="connsiteX6" fmla="*/ 1528177 w 5796258"/>
              <a:gd name="connsiteY6" fmla="*/ 8445500 h 8445500"/>
              <a:gd name="connsiteX7" fmla="*/ 0 w 5796258"/>
              <a:gd name="connsiteY7" fmla="*/ 8265360 h 8445500"/>
              <a:gd name="connsiteX8" fmla="*/ 252830 w 5796258"/>
              <a:gd name="connsiteY8" fmla="*/ 0 h 8445500"/>
              <a:gd name="connsiteX0" fmla="*/ 252830 w 5828728"/>
              <a:gd name="connsiteY0" fmla="*/ 0 h 8445500"/>
              <a:gd name="connsiteX1" fmla="*/ 3407457 w 5828728"/>
              <a:gd name="connsiteY1" fmla="*/ 261038 h 8445500"/>
              <a:gd name="connsiteX2" fmla="*/ 5678876 w 5828728"/>
              <a:gd name="connsiteY2" fmla="*/ 2497613 h 8445500"/>
              <a:gd name="connsiteX3" fmla="*/ 5705648 w 5828728"/>
              <a:gd name="connsiteY3" fmla="*/ 3297991 h 8445500"/>
              <a:gd name="connsiteX4" fmla="*/ 5482470 w 5828728"/>
              <a:gd name="connsiteY4" fmla="*/ 4500971 h 8445500"/>
              <a:gd name="connsiteX5" fmla="*/ 4564851 w 5828728"/>
              <a:gd name="connsiteY5" fmla="*/ 7347761 h 8445500"/>
              <a:gd name="connsiteX6" fmla="*/ 1528177 w 5828728"/>
              <a:gd name="connsiteY6" fmla="*/ 8445500 h 8445500"/>
              <a:gd name="connsiteX7" fmla="*/ 0 w 5828728"/>
              <a:gd name="connsiteY7" fmla="*/ 8265360 h 8445500"/>
              <a:gd name="connsiteX8" fmla="*/ 252830 w 58287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4562093 w 5799628"/>
              <a:gd name="connsiteY6" fmla="*/ 7357723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863272"/>
              <a:gd name="connsiteY0" fmla="*/ 0 h 8445500"/>
              <a:gd name="connsiteX1" fmla="*/ 3407457 w 5863272"/>
              <a:gd name="connsiteY1" fmla="*/ 261038 h 8445500"/>
              <a:gd name="connsiteX2" fmla="*/ 5678876 w 5863272"/>
              <a:gd name="connsiteY2" fmla="*/ 2497613 h 8445500"/>
              <a:gd name="connsiteX3" fmla="*/ 5705648 w 5863272"/>
              <a:gd name="connsiteY3" fmla="*/ 3297991 h 8445500"/>
              <a:gd name="connsiteX4" fmla="*/ 5356964 w 5863272"/>
              <a:gd name="connsiteY4" fmla="*/ 4620500 h 8445500"/>
              <a:gd name="connsiteX5" fmla="*/ 4564851 w 5863272"/>
              <a:gd name="connsiteY5" fmla="*/ 7347761 h 8445500"/>
              <a:gd name="connsiteX6" fmla="*/ 5775317 w 5863272"/>
              <a:gd name="connsiteY6" fmla="*/ 7417488 h 8445500"/>
              <a:gd name="connsiteX7" fmla="*/ 1528177 w 5863272"/>
              <a:gd name="connsiteY7" fmla="*/ 8445500 h 8445500"/>
              <a:gd name="connsiteX8" fmla="*/ 0 w 5863272"/>
              <a:gd name="connsiteY8" fmla="*/ 8265360 h 8445500"/>
              <a:gd name="connsiteX9" fmla="*/ 252830 w 5863272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99533 w 5799628"/>
              <a:gd name="connsiteY5" fmla="*/ 6343714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537999 w 5796987"/>
              <a:gd name="connsiteY8" fmla="*/ 8445441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227222 w 5796987"/>
              <a:gd name="connsiteY8" fmla="*/ 8212359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11942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1227222 w 5789577"/>
              <a:gd name="connsiteY8" fmla="*/ 821235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2150011 w 5789577"/>
              <a:gd name="connsiteY8" fmla="*/ 7952300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2133233 w 5789577"/>
              <a:gd name="connsiteY8" fmla="*/ 796068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  <a:gd name="connsiteX0" fmla="*/ 0 w 5536747"/>
              <a:gd name="connsiteY0" fmla="*/ 0 h 7960689"/>
              <a:gd name="connsiteX1" fmla="*/ 3154627 w 5536747"/>
              <a:gd name="connsiteY1" fmla="*/ 261038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7960689"/>
              <a:gd name="connsiteX1" fmla="*/ 3985137 w 5536747"/>
              <a:gd name="connsiteY1" fmla="*/ 1049603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7960689"/>
              <a:gd name="connsiteX1" fmla="*/ 3985137 w 5536747"/>
              <a:gd name="connsiteY1" fmla="*/ 1049603 h 7960689"/>
              <a:gd name="connsiteX2" fmla="*/ 5426046 w 5536747"/>
              <a:gd name="connsiteY2" fmla="*/ 2497613 h 7960689"/>
              <a:gd name="connsiteX3" fmla="*/ 5452818 w 5536747"/>
              <a:gd name="connsiteY3" fmla="*/ 3297991 h 7960689"/>
              <a:gd name="connsiteX4" fmla="*/ 5092181 w 5536747"/>
              <a:gd name="connsiteY4" fmla="*/ 4620500 h 7960689"/>
              <a:gd name="connsiteX5" fmla="*/ 4688539 w 5536747"/>
              <a:gd name="connsiteY5" fmla="*/ 6110632 h 7960689"/>
              <a:gd name="connsiteX6" fmla="*/ 4213640 w 5536747"/>
              <a:gd name="connsiteY6" fmla="*/ 7465299 h 7960689"/>
              <a:gd name="connsiteX7" fmla="*/ 2859112 w 5536747"/>
              <a:gd name="connsiteY7" fmla="*/ 7931523 h 7960689"/>
              <a:gd name="connsiteX8" fmla="*/ 1880403 w 5536747"/>
              <a:gd name="connsiteY8" fmla="*/ 7960689 h 7960689"/>
              <a:gd name="connsiteX9" fmla="*/ 1886363 w 5536747"/>
              <a:gd name="connsiteY9" fmla="*/ 5614439 h 7960689"/>
              <a:gd name="connsiteX10" fmla="*/ 0 w 5536747"/>
              <a:gd name="connsiteY10" fmla="*/ 0 h 7960689"/>
              <a:gd name="connsiteX0" fmla="*/ 0 w 5536747"/>
              <a:gd name="connsiteY0" fmla="*/ 0 h 8027801"/>
              <a:gd name="connsiteX1" fmla="*/ 3985137 w 5536747"/>
              <a:gd name="connsiteY1" fmla="*/ 1116715 h 8027801"/>
              <a:gd name="connsiteX2" fmla="*/ 5426046 w 5536747"/>
              <a:gd name="connsiteY2" fmla="*/ 2564725 h 8027801"/>
              <a:gd name="connsiteX3" fmla="*/ 5452818 w 5536747"/>
              <a:gd name="connsiteY3" fmla="*/ 3365103 h 8027801"/>
              <a:gd name="connsiteX4" fmla="*/ 5092181 w 5536747"/>
              <a:gd name="connsiteY4" fmla="*/ 4687612 h 8027801"/>
              <a:gd name="connsiteX5" fmla="*/ 4688539 w 5536747"/>
              <a:gd name="connsiteY5" fmla="*/ 6177744 h 8027801"/>
              <a:gd name="connsiteX6" fmla="*/ 4213640 w 5536747"/>
              <a:gd name="connsiteY6" fmla="*/ 7532411 h 8027801"/>
              <a:gd name="connsiteX7" fmla="*/ 2859112 w 5536747"/>
              <a:gd name="connsiteY7" fmla="*/ 7998635 h 8027801"/>
              <a:gd name="connsiteX8" fmla="*/ 1880403 w 5536747"/>
              <a:gd name="connsiteY8" fmla="*/ 8027801 h 8027801"/>
              <a:gd name="connsiteX9" fmla="*/ 1886363 w 5536747"/>
              <a:gd name="connsiteY9" fmla="*/ 5681551 h 8027801"/>
              <a:gd name="connsiteX10" fmla="*/ 0 w 5536747"/>
              <a:gd name="connsiteY10" fmla="*/ 0 h 8027801"/>
              <a:gd name="connsiteX0" fmla="*/ 0 w 3657613"/>
              <a:gd name="connsiteY0" fmla="*/ 7410 h 6911086"/>
              <a:gd name="connsiteX1" fmla="*/ 2106003 w 3657613"/>
              <a:gd name="connsiteY1" fmla="*/ 0 h 6911086"/>
              <a:gd name="connsiteX2" fmla="*/ 3546912 w 3657613"/>
              <a:gd name="connsiteY2" fmla="*/ 1448010 h 6911086"/>
              <a:gd name="connsiteX3" fmla="*/ 3573684 w 3657613"/>
              <a:gd name="connsiteY3" fmla="*/ 2248388 h 6911086"/>
              <a:gd name="connsiteX4" fmla="*/ 3213047 w 3657613"/>
              <a:gd name="connsiteY4" fmla="*/ 3570897 h 6911086"/>
              <a:gd name="connsiteX5" fmla="*/ 2809405 w 3657613"/>
              <a:gd name="connsiteY5" fmla="*/ 5061029 h 6911086"/>
              <a:gd name="connsiteX6" fmla="*/ 2334506 w 3657613"/>
              <a:gd name="connsiteY6" fmla="*/ 6415696 h 6911086"/>
              <a:gd name="connsiteX7" fmla="*/ 979978 w 3657613"/>
              <a:gd name="connsiteY7" fmla="*/ 6881920 h 6911086"/>
              <a:gd name="connsiteX8" fmla="*/ 1269 w 3657613"/>
              <a:gd name="connsiteY8" fmla="*/ 6911086 h 6911086"/>
              <a:gd name="connsiteX9" fmla="*/ 7229 w 3657613"/>
              <a:gd name="connsiteY9" fmla="*/ 4564836 h 6911086"/>
              <a:gd name="connsiteX10" fmla="*/ 0 w 3657613"/>
              <a:gd name="connsiteY10" fmla="*/ 7410 h 6911086"/>
              <a:gd name="connsiteX0" fmla="*/ 0 w 3674088"/>
              <a:gd name="connsiteY0" fmla="*/ 0 h 6928389"/>
              <a:gd name="connsiteX1" fmla="*/ 2122478 w 3674088"/>
              <a:gd name="connsiteY1" fmla="*/ 17303 h 6928389"/>
              <a:gd name="connsiteX2" fmla="*/ 3563387 w 3674088"/>
              <a:gd name="connsiteY2" fmla="*/ 1465313 h 6928389"/>
              <a:gd name="connsiteX3" fmla="*/ 3590159 w 3674088"/>
              <a:gd name="connsiteY3" fmla="*/ 2265691 h 6928389"/>
              <a:gd name="connsiteX4" fmla="*/ 3229522 w 3674088"/>
              <a:gd name="connsiteY4" fmla="*/ 3588200 h 6928389"/>
              <a:gd name="connsiteX5" fmla="*/ 2825880 w 3674088"/>
              <a:gd name="connsiteY5" fmla="*/ 5078332 h 6928389"/>
              <a:gd name="connsiteX6" fmla="*/ 2350981 w 3674088"/>
              <a:gd name="connsiteY6" fmla="*/ 6432999 h 6928389"/>
              <a:gd name="connsiteX7" fmla="*/ 996453 w 3674088"/>
              <a:gd name="connsiteY7" fmla="*/ 6899223 h 6928389"/>
              <a:gd name="connsiteX8" fmla="*/ 17744 w 3674088"/>
              <a:gd name="connsiteY8" fmla="*/ 6928389 h 6928389"/>
              <a:gd name="connsiteX9" fmla="*/ 23704 w 3674088"/>
              <a:gd name="connsiteY9" fmla="*/ 4582139 h 6928389"/>
              <a:gd name="connsiteX10" fmla="*/ 0 w 3674088"/>
              <a:gd name="connsiteY10" fmla="*/ 0 h 6928389"/>
              <a:gd name="connsiteX0" fmla="*/ 0 w 3674088"/>
              <a:gd name="connsiteY0" fmla="*/ 0 h 6920151"/>
              <a:gd name="connsiteX1" fmla="*/ 2122478 w 3674088"/>
              <a:gd name="connsiteY1" fmla="*/ 9065 h 6920151"/>
              <a:gd name="connsiteX2" fmla="*/ 3563387 w 3674088"/>
              <a:gd name="connsiteY2" fmla="*/ 1457075 h 6920151"/>
              <a:gd name="connsiteX3" fmla="*/ 3590159 w 3674088"/>
              <a:gd name="connsiteY3" fmla="*/ 2257453 h 6920151"/>
              <a:gd name="connsiteX4" fmla="*/ 3229522 w 3674088"/>
              <a:gd name="connsiteY4" fmla="*/ 3579962 h 6920151"/>
              <a:gd name="connsiteX5" fmla="*/ 2825880 w 3674088"/>
              <a:gd name="connsiteY5" fmla="*/ 5070094 h 6920151"/>
              <a:gd name="connsiteX6" fmla="*/ 2350981 w 3674088"/>
              <a:gd name="connsiteY6" fmla="*/ 6424761 h 6920151"/>
              <a:gd name="connsiteX7" fmla="*/ 996453 w 3674088"/>
              <a:gd name="connsiteY7" fmla="*/ 6890985 h 6920151"/>
              <a:gd name="connsiteX8" fmla="*/ 17744 w 3674088"/>
              <a:gd name="connsiteY8" fmla="*/ 6920151 h 6920151"/>
              <a:gd name="connsiteX9" fmla="*/ 23704 w 3674088"/>
              <a:gd name="connsiteY9" fmla="*/ 4573901 h 6920151"/>
              <a:gd name="connsiteX10" fmla="*/ 0 w 3674088"/>
              <a:gd name="connsiteY10" fmla="*/ 0 h 6920151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74088"/>
              <a:gd name="connsiteY0" fmla="*/ 0 h 6911913"/>
              <a:gd name="connsiteX1" fmla="*/ 2122478 w 3674088"/>
              <a:gd name="connsiteY1" fmla="*/ 827 h 6911913"/>
              <a:gd name="connsiteX2" fmla="*/ 3563387 w 3674088"/>
              <a:gd name="connsiteY2" fmla="*/ 1448837 h 6911913"/>
              <a:gd name="connsiteX3" fmla="*/ 3590159 w 3674088"/>
              <a:gd name="connsiteY3" fmla="*/ 2249215 h 6911913"/>
              <a:gd name="connsiteX4" fmla="*/ 3229522 w 3674088"/>
              <a:gd name="connsiteY4" fmla="*/ 3571724 h 6911913"/>
              <a:gd name="connsiteX5" fmla="*/ 2825880 w 3674088"/>
              <a:gd name="connsiteY5" fmla="*/ 5061856 h 6911913"/>
              <a:gd name="connsiteX6" fmla="*/ 2350981 w 3674088"/>
              <a:gd name="connsiteY6" fmla="*/ 6416523 h 6911913"/>
              <a:gd name="connsiteX7" fmla="*/ 996453 w 3674088"/>
              <a:gd name="connsiteY7" fmla="*/ 6882747 h 6911913"/>
              <a:gd name="connsiteX8" fmla="*/ 17744 w 3674088"/>
              <a:gd name="connsiteY8" fmla="*/ 6911913 h 6911913"/>
              <a:gd name="connsiteX9" fmla="*/ 23704 w 3674088"/>
              <a:gd name="connsiteY9" fmla="*/ 4565663 h 6911913"/>
              <a:gd name="connsiteX10" fmla="*/ 0 w 3674088"/>
              <a:gd name="connsiteY10" fmla="*/ 0 h 6911913"/>
              <a:gd name="connsiteX0" fmla="*/ 0 w 3657612"/>
              <a:gd name="connsiteY0" fmla="*/ 0 h 6911913"/>
              <a:gd name="connsiteX1" fmla="*/ 2106002 w 3657612"/>
              <a:gd name="connsiteY1" fmla="*/ 827 h 6911913"/>
              <a:gd name="connsiteX2" fmla="*/ 3546911 w 3657612"/>
              <a:gd name="connsiteY2" fmla="*/ 1448837 h 6911913"/>
              <a:gd name="connsiteX3" fmla="*/ 3573683 w 3657612"/>
              <a:gd name="connsiteY3" fmla="*/ 2249215 h 6911913"/>
              <a:gd name="connsiteX4" fmla="*/ 3213046 w 3657612"/>
              <a:gd name="connsiteY4" fmla="*/ 3571724 h 6911913"/>
              <a:gd name="connsiteX5" fmla="*/ 2809404 w 3657612"/>
              <a:gd name="connsiteY5" fmla="*/ 5061856 h 6911913"/>
              <a:gd name="connsiteX6" fmla="*/ 2334505 w 3657612"/>
              <a:gd name="connsiteY6" fmla="*/ 6416523 h 6911913"/>
              <a:gd name="connsiteX7" fmla="*/ 979977 w 3657612"/>
              <a:gd name="connsiteY7" fmla="*/ 6882747 h 6911913"/>
              <a:gd name="connsiteX8" fmla="*/ 1268 w 3657612"/>
              <a:gd name="connsiteY8" fmla="*/ 6911913 h 6911913"/>
              <a:gd name="connsiteX9" fmla="*/ 7228 w 3657612"/>
              <a:gd name="connsiteY9" fmla="*/ 4565663 h 6911913"/>
              <a:gd name="connsiteX10" fmla="*/ 0 w 3657612"/>
              <a:gd name="connsiteY10" fmla="*/ 0 h 6911913"/>
              <a:gd name="connsiteX0" fmla="*/ 6970 w 3656344"/>
              <a:gd name="connsiteY0" fmla="*/ 7411 h 6911086"/>
              <a:gd name="connsiteX1" fmla="*/ 2104734 w 3656344"/>
              <a:gd name="connsiteY1" fmla="*/ 0 h 6911086"/>
              <a:gd name="connsiteX2" fmla="*/ 3545643 w 3656344"/>
              <a:gd name="connsiteY2" fmla="*/ 1448010 h 6911086"/>
              <a:gd name="connsiteX3" fmla="*/ 3572415 w 3656344"/>
              <a:gd name="connsiteY3" fmla="*/ 2248388 h 6911086"/>
              <a:gd name="connsiteX4" fmla="*/ 3211778 w 3656344"/>
              <a:gd name="connsiteY4" fmla="*/ 3570897 h 6911086"/>
              <a:gd name="connsiteX5" fmla="*/ 2808136 w 3656344"/>
              <a:gd name="connsiteY5" fmla="*/ 5061029 h 6911086"/>
              <a:gd name="connsiteX6" fmla="*/ 2333237 w 3656344"/>
              <a:gd name="connsiteY6" fmla="*/ 6415696 h 6911086"/>
              <a:gd name="connsiteX7" fmla="*/ 978709 w 3656344"/>
              <a:gd name="connsiteY7" fmla="*/ 6881920 h 6911086"/>
              <a:gd name="connsiteX8" fmla="*/ 0 w 3656344"/>
              <a:gd name="connsiteY8" fmla="*/ 6911086 h 6911086"/>
              <a:gd name="connsiteX9" fmla="*/ 5960 w 3656344"/>
              <a:gd name="connsiteY9" fmla="*/ 4564836 h 6911086"/>
              <a:gd name="connsiteX10" fmla="*/ 6970 w 3656344"/>
              <a:gd name="connsiteY10" fmla="*/ 7411 h 6911086"/>
              <a:gd name="connsiteX0" fmla="*/ 6970 w 3656344"/>
              <a:gd name="connsiteY0" fmla="*/ 0 h 6903675"/>
              <a:gd name="connsiteX1" fmla="*/ 2112971 w 3656344"/>
              <a:gd name="connsiteY1" fmla="*/ 9065 h 6903675"/>
              <a:gd name="connsiteX2" fmla="*/ 3545643 w 3656344"/>
              <a:gd name="connsiteY2" fmla="*/ 1440599 h 6903675"/>
              <a:gd name="connsiteX3" fmla="*/ 3572415 w 3656344"/>
              <a:gd name="connsiteY3" fmla="*/ 2240977 h 6903675"/>
              <a:gd name="connsiteX4" fmla="*/ 3211778 w 3656344"/>
              <a:gd name="connsiteY4" fmla="*/ 3563486 h 6903675"/>
              <a:gd name="connsiteX5" fmla="*/ 2808136 w 3656344"/>
              <a:gd name="connsiteY5" fmla="*/ 5053618 h 6903675"/>
              <a:gd name="connsiteX6" fmla="*/ 2333237 w 3656344"/>
              <a:gd name="connsiteY6" fmla="*/ 6408285 h 6903675"/>
              <a:gd name="connsiteX7" fmla="*/ 978709 w 3656344"/>
              <a:gd name="connsiteY7" fmla="*/ 6874509 h 6903675"/>
              <a:gd name="connsiteX8" fmla="*/ 0 w 3656344"/>
              <a:gd name="connsiteY8" fmla="*/ 6903675 h 6903675"/>
              <a:gd name="connsiteX9" fmla="*/ 5960 w 3656344"/>
              <a:gd name="connsiteY9" fmla="*/ 4557425 h 6903675"/>
              <a:gd name="connsiteX10" fmla="*/ 6970 w 3656344"/>
              <a:gd name="connsiteY10" fmla="*/ 0 h 6903675"/>
              <a:gd name="connsiteX0" fmla="*/ 6970 w 3656344"/>
              <a:gd name="connsiteY0" fmla="*/ 7410 h 6911085"/>
              <a:gd name="connsiteX1" fmla="*/ 2112971 w 3656344"/>
              <a:gd name="connsiteY1" fmla="*/ 0 h 6911085"/>
              <a:gd name="connsiteX2" fmla="*/ 3545643 w 3656344"/>
              <a:gd name="connsiteY2" fmla="*/ 1448009 h 6911085"/>
              <a:gd name="connsiteX3" fmla="*/ 3572415 w 3656344"/>
              <a:gd name="connsiteY3" fmla="*/ 2248387 h 6911085"/>
              <a:gd name="connsiteX4" fmla="*/ 3211778 w 3656344"/>
              <a:gd name="connsiteY4" fmla="*/ 3570896 h 6911085"/>
              <a:gd name="connsiteX5" fmla="*/ 2808136 w 3656344"/>
              <a:gd name="connsiteY5" fmla="*/ 5061028 h 6911085"/>
              <a:gd name="connsiteX6" fmla="*/ 2333237 w 3656344"/>
              <a:gd name="connsiteY6" fmla="*/ 6415695 h 6911085"/>
              <a:gd name="connsiteX7" fmla="*/ 978709 w 3656344"/>
              <a:gd name="connsiteY7" fmla="*/ 6881919 h 6911085"/>
              <a:gd name="connsiteX8" fmla="*/ 0 w 3656344"/>
              <a:gd name="connsiteY8" fmla="*/ 6911085 h 6911085"/>
              <a:gd name="connsiteX9" fmla="*/ 5960 w 3656344"/>
              <a:gd name="connsiteY9" fmla="*/ 4564835 h 6911085"/>
              <a:gd name="connsiteX10" fmla="*/ 6970 w 3656344"/>
              <a:gd name="connsiteY10" fmla="*/ 7410 h 6911085"/>
              <a:gd name="connsiteX0" fmla="*/ 6970 w 3656344"/>
              <a:gd name="connsiteY0" fmla="*/ 0 h 6903675"/>
              <a:gd name="connsiteX1" fmla="*/ 2137684 w 3656344"/>
              <a:gd name="connsiteY1" fmla="*/ 828 h 6903675"/>
              <a:gd name="connsiteX2" fmla="*/ 3545643 w 3656344"/>
              <a:gd name="connsiteY2" fmla="*/ 1440599 h 6903675"/>
              <a:gd name="connsiteX3" fmla="*/ 3572415 w 3656344"/>
              <a:gd name="connsiteY3" fmla="*/ 2240977 h 6903675"/>
              <a:gd name="connsiteX4" fmla="*/ 3211778 w 3656344"/>
              <a:gd name="connsiteY4" fmla="*/ 3563486 h 6903675"/>
              <a:gd name="connsiteX5" fmla="*/ 2808136 w 3656344"/>
              <a:gd name="connsiteY5" fmla="*/ 5053618 h 6903675"/>
              <a:gd name="connsiteX6" fmla="*/ 2333237 w 3656344"/>
              <a:gd name="connsiteY6" fmla="*/ 6408285 h 6903675"/>
              <a:gd name="connsiteX7" fmla="*/ 978709 w 3656344"/>
              <a:gd name="connsiteY7" fmla="*/ 6874509 h 6903675"/>
              <a:gd name="connsiteX8" fmla="*/ 0 w 3656344"/>
              <a:gd name="connsiteY8" fmla="*/ 6903675 h 6903675"/>
              <a:gd name="connsiteX9" fmla="*/ 5960 w 3656344"/>
              <a:gd name="connsiteY9" fmla="*/ 4557425 h 6903675"/>
              <a:gd name="connsiteX10" fmla="*/ 6970 w 3656344"/>
              <a:gd name="connsiteY10" fmla="*/ 0 h 6903675"/>
              <a:gd name="connsiteX0" fmla="*/ 6970 w 3656344"/>
              <a:gd name="connsiteY0" fmla="*/ 0 h 6878961"/>
              <a:gd name="connsiteX1" fmla="*/ 2137684 w 3656344"/>
              <a:gd name="connsiteY1" fmla="*/ 828 h 6878961"/>
              <a:gd name="connsiteX2" fmla="*/ 3545643 w 3656344"/>
              <a:gd name="connsiteY2" fmla="*/ 1440599 h 6878961"/>
              <a:gd name="connsiteX3" fmla="*/ 3572415 w 3656344"/>
              <a:gd name="connsiteY3" fmla="*/ 2240977 h 6878961"/>
              <a:gd name="connsiteX4" fmla="*/ 3211778 w 3656344"/>
              <a:gd name="connsiteY4" fmla="*/ 3563486 h 6878961"/>
              <a:gd name="connsiteX5" fmla="*/ 2808136 w 3656344"/>
              <a:gd name="connsiteY5" fmla="*/ 5053618 h 6878961"/>
              <a:gd name="connsiteX6" fmla="*/ 2333237 w 3656344"/>
              <a:gd name="connsiteY6" fmla="*/ 6408285 h 6878961"/>
              <a:gd name="connsiteX7" fmla="*/ 978709 w 3656344"/>
              <a:gd name="connsiteY7" fmla="*/ 6874509 h 6878961"/>
              <a:gd name="connsiteX8" fmla="*/ 0 w 3656344"/>
              <a:gd name="connsiteY8" fmla="*/ 6878961 h 6878961"/>
              <a:gd name="connsiteX9" fmla="*/ 5960 w 3656344"/>
              <a:gd name="connsiteY9" fmla="*/ 4557425 h 6878961"/>
              <a:gd name="connsiteX10" fmla="*/ 6970 w 3656344"/>
              <a:gd name="connsiteY10" fmla="*/ 0 h 6878961"/>
              <a:gd name="connsiteX0" fmla="*/ 6970 w 3656344"/>
              <a:gd name="connsiteY0" fmla="*/ 0 h 6882747"/>
              <a:gd name="connsiteX1" fmla="*/ 2137684 w 3656344"/>
              <a:gd name="connsiteY1" fmla="*/ 828 h 6882747"/>
              <a:gd name="connsiteX2" fmla="*/ 3545643 w 3656344"/>
              <a:gd name="connsiteY2" fmla="*/ 1440599 h 6882747"/>
              <a:gd name="connsiteX3" fmla="*/ 3572415 w 3656344"/>
              <a:gd name="connsiteY3" fmla="*/ 2240977 h 6882747"/>
              <a:gd name="connsiteX4" fmla="*/ 3211778 w 3656344"/>
              <a:gd name="connsiteY4" fmla="*/ 3563486 h 6882747"/>
              <a:gd name="connsiteX5" fmla="*/ 2808136 w 3656344"/>
              <a:gd name="connsiteY5" fmla="*/ 5053618 h 6882747"/>
              <a:gd name="connsiteX6" fmla="*/ 2333237 w 3656344"/>
              <a:gd name="connsiteY6" fmla="*/ 6408285 h 6882747"/>
              <a:gd name="connsiteX7" fmla="*/ 978709 w 3656344"/>
              <a:gd name="connsiteY7" fmla="*/ 6882747 h 6882747"/>
              <a:gd name="connsiteX8" fmla="*/ 0 w 3656344"/>
              <a:gd name="connsiteY8" fmla="*/ 6878961 h 6882747"/>
              <a:gd name="connsiteX9" fmla="*/ 5960 w 3656344"/>
              <a:gd name="connsiteY9" fmla="*/ 4557425 h 6882747"/>
              <a:gd name="connsiteX10" fmla="*/ 6970 w 3656344"/>
              <a:gd name="connsiteY10" fmla="*/ 0 h 6882747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  <a:gd name="connsiteX0" fmla="*/ 0 w 3665850"/>
              <a:gd name="connsiteY0" fmla="*/ 0 h 6890984"/>
              <a:gd name="connsiteX1" fmla="*/ 2147190 w 3665850"/>
              <a:gd name="connsiteY1" fmla="*/ 9065 h 6890984"/>
              <a:gd name="connsiteX2" fmla="*/ 3555149 w 3665850"/>
              <a:gd name="connsiteY2" fmla="*/ 1448836 h 6890984"/>
              <a:gd name="connsiteX3" fmla="*/ 3581921 w 3665850"/>
              <a:gd name="connsiteY3" fmla="*/ 2249214 h 6890984"/>
              <a:gd name="connsiteX4" fmla="*/ 3221284 w 3665850"/>
              <a:gd name="connsiteY4" fmla="*/ 3571723 h 6890984"/>
              <a:gd name="connsiteX5" fmla="*/ 2817642 w 3665850"/>
              <a:gd name="connsiteY5" fmla="*/ 5061855 h 6890984"/>
              <a:gd name="connsiteX6" fmla="*/ 2342743 w 3665850"/>
              <a:gd name="connsiteY6" fmla="*/ 6416522 h 6890984"/>
              <a:gd name="connsiteX7" fmla="*/ 988215 w 3665850"/>
              <a:gd name="connsiteY7" fmla="*/ 6890984 h 6890984"/>
              <a:gd name="connsiteX8" fmla="*/ 9506 w 3665850"/>
              <a:gd name="connsiteY8" fmla="*/ 6887198 h 6890984"/>
              <a:gd name="connsiteX9" fmla="*/ 15466 w 3665850"/>
              <a:gd name="connsiteY9" fmla="*/ 4565662 h 6890984"/>
              <a:gd name="connsiteX10" fmla="*/ 0 w 3665850"/>
              <a:gd name="connsiteY10" fmla="*/ 0 h 689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65850" h="6890984">
                <a:moveTo>
                  <a:pt x="0" y="0"/>
                </a:moveTo>
                <a:lnTo>
                  <a:pt x="2147190" y="9065"/>
                </a:lnTo>
                <a:cubicBezTo>
                  <a:pt x="2734149" y="558170"/>
                  <a:pt x="3448717" y="1314696"/>
                  <a:pt x="3555149" y="1448836"/>
                </a:cubicBezTo>
                <a:cubicBezTo>
                  <a:pt x="3624216" y="1569827"/>
                  <a:pt x="3750644" y="1643980"/>
                  <a:pt x="3581921" y="2249214"/>
                </a:cubicBezTo>
                <a:cubicBezTo>
                  <a:pt x="3517312" y="2440668"/>
                  <a:pt x="3316790" y="3210526"/>
                  <a:pt x="3221284" y="3571723"/>
                </a:cubicBezTo>
                <a:cubicBezTo>
                  <a:pt x="3089920" y="4058427"/>
                  <a:pt x="3086228" y="4082701"/>
                  <a:pt x="2817642" y="5061855"/>
                </a:cubicBezTo>
                <a:cubicBezTo>
                  <a:pt x="2685164" y="5518059"/>
                  <a:pt x="2550031" y="6125989"/>
                  <a:pt x="2342743" y="6416522"/>
                </a:cubicBezTo>
                <a:cubicBezTo>
                  <a:pt x="2147408" y="6605455"/>
                  <a:pt x="1742587" y="6691899"/>
                  <a:pt x="988215" y="6890984"/>
                </a:cubicBezTo>
                <a:lnTo>
                  <a:pt x="9506" y="6887198"/>
                </a:lnTo>
                <a:cubicBezTo>
                  <a:pt x="11493" y="6105115"/>
                  <a:pt x="13479" y="5347745"/>
                  <a:pt x="15466" y="4565662"/>
                </a:cubicBezTo>
                <a:cubicBezTo>
                  <a:pt x="13056" y="3021807"/>
                  <a:pt x="10648" y="1543856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127158" y="661689"/>
            <a:ext cx="722664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4"/>
          </p:nvPr>
        </p:nvSpPr>
        <p:spPr>
          <a:xfrm>
            <a:off x="4127157" y="1351005"/>
            <a:ext cx="7226643" cy="5158852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65769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9726" cy="6857999"/>
          </a:xfrm>
          <a:prstGeom prst="rect">
            <a:avLst/>
          </a:prstGeom>
        </p:spPr>
      </p:pic>
      <p:sp>
        <p:nvSpPr>
          <p:cNvPr id="6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199" y="661689"/>
            <a:ext cx="10398211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1" y="1222174"/>
            <a:ext cx="10407587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838200" y="1825624"/>
            <a:ext cx="10398210" cy="4665791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18879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ald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26" cy="6857999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903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Umwelt, Naturschu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2583"/>
            <a:ext cx="12191991" cy="6853651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9172445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Land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6853656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6"/>
          </a:xfrm>
          <a:prstGeom prst="rect">
            <a:avLst/>
          </a:prstGeom>
        </p:spPr>
      </p:pic>
      <p:sp>
        <p:nvSpPr>
          <p:cNvPr id="16" name="Titelplatzhalter 1"/>
          <p:cNvSpPr txBox="1">
            <a:spLocks/>
          </p:cNvSpPr>
          <p:nvPr/>
        </p:nvSpPr>
        <p:spPr>
          <a:xfrm>
            <a:off x="838199" y="661689"/>
            <a:ext cx="10398211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rgbClr val="ADBF51"/>
                </a:solidFill>
                <a:latin typeface="Arial-BoldMT"/>
                <a:ea typeface="+mj-ea"/>
                <a:cs typeface="+mj-cs"/>
              </a:defRPr>
            </a:lvl1pPr>
          </a:lstStyle>
          <a:p>
            <a:r>
              <a:rPr lang="de-DE"/>
              <a:t>Titelmasterformat bearbeiten</a:t>
            </a:r>
            <a:endParaRPr lang="de-AT" dirty="0"/>
          </a:p>
        </p:txBody>
      </p:sp>
      <p:sp>
        <p:nvSpPr>
          <p:cNvPr id="17" name="Untertitel 2"/>
          <p:cNvSpPr txBox="1">
            <a:spLocks/>
          </p:cNvSpPr>
          <p:nvPr/>
        </p:nvSpPr>
        <p:spPr>
          <a:xfrm>
            <a:off x="829961" y="1222174"/>
            <a:ext cx="10407587" cy="4006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AT" sz="2300" b="0" i="0" u="none" strike="noStrike" kern="1200" cap="all" baseline="0" smtClean="0">
                <a:solidFill>
                  <a:srgbClr val="007E46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8" name="Inhaltsplatzhalter 2"/>
          <p:cNvSpPr>
            <a:spLocks noGrp="1"/>
          </p:cNvSpPr>
          <p:nvPr>
            <p:ph idx="14"/>
          </p:nvPr>
        </p:nvSpPr>
        <p:spPr>
          <a:xfrm>
            <a:off x="838200" y="1825624"/>
            <a:ext cx="10398210" cy="4665791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Rechteck 9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5862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Landschaft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6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0530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8"/>
            <a:ext cx="10505303" cy="4497859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10624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ald und Land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0" cy="6853656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 txBox="1">
            <a:spLocks/>
          </p:cNvSpPr>
          <p:nvPr/>
        </p:nvSpPr>
        <p:spPr>
          <a:xfrm>
            <a:off x="838199" y="661689"/>
            <a:ext cx="10398211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rgbClr val="ADBF51"/>
                </a:solidFill>
                <a:latin typeface="Arial-BoldMT"/>
                <a:ea typeface="+mj-ea"/>
                <a:cs typeface="+mj-cs"/>
              </a:defRPr>
            </a:lvl1pPr>
          </a:lstStyle>
          <a:p>
            <a:r>
              <a:rPr lang="de-DE"/>
              <a:t>Titelmasterformat bearbeiten</a:t>
            </a:r>
            <a:endParaRPr lang="de-AT" dirty="0"/>
          </a:p>
        </p:txBody>
      </p:sp>
      <p:sp>
        <p:nvSpPr>
          <p:cNvPr id="14" name="Untertitel 2"/>
          <p:cNvSpPr txBox="1">
            <a:spLocks/>
          </p:cNvSpPr>
          <p:nvPr/>
        </p:nvSpPr>
        <p:spPr>
          <a:xfrm>
            <a:off x="829961" y="1222174"/>
            <a:ext cx="10407587" cy="4006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AT" sz="2300" b="0" i="0" u="none" strike="noStrike" kern="1200" cap="all" baseline="0" smtClean="0">
                <a:solidFill>
                  <a:srgbClr val="007E46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5" name="Inhaltsplatzhalter 2"/>
          <p:cNvSpPr>
            <a:spLocks noGrp="1"/>
          </p:cNvSpPr>
          <p:nvPr>
            <p:ph idx="14"/>
          </p:nvPr>
        </p:nvSpPr>
        <p:spPr>
          <a:xfrm>
            <a:off x="838200" y="1825624"/>
            <a:ext cx="10398210" cy="4665791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Rechteck 9"/>
          <p:cNvSpPr/>
          <p:nvPr/>
        </p:nvSpPr>
        <p:spPr>
          <a:xfrm>
            <a:off x="238126" y="612912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78509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ald und Landschaft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3655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Rechteck 6"/>
          <p:cNvSpPr/>
          <p:nvPr/>
        </p:nvSpPr>
        <p:spPr>
          <a:xfrm>
            <a:off x="238126" y="612912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Folie</a:t>
            </a:r>
            <a:r>
              <a:rPr lang="de-AT" sz="10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‹Nr.›</a:t>
            </a:fld>
            <a:endParaRPr lang="de-AT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99256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Getre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8" cy="6853655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03871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Getreide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8" cy="6853655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1753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R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7" cy="6853654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20655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Raps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7" cy="6853654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9640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Umwelt, Naturschu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7" cy="6853653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67814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Header Umwelt, Naturschutz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7" cy="6853653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3753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Photovolta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2583"/>
            <a:ext cx="12191991" cy="6853651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1886885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hotovolta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5" cy="6853653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44445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Photovoltaik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5" cy="6853653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30307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Ausgleichszahlungen, Förd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5" cy="6853652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84492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Ausgleichszahlungen, Förderungen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5" cy="6853652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46306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3" cy="6853652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71333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Recht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3" cy="6853652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80525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iom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3" cy="6853651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17825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Biomasse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3" cy="6853651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59812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91991" cy="6853651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29376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Innovation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91991" cy="6853651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419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Biom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2583"/>
            <a:ext cx="12191991" cy="6853650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25147" y="4345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>
                <a:solidFill>
                  <a:srgbClr val="815736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425575" y="2392363"/>
            <a:ext cx="9136063" cy="893762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6097B1"/>
                </a:solidFill>
                <a:latin typeface="ArialMT"/>
              </a:defRPr>
            </a:lvl1pPr>
          </a:lstStyle>
          <a:p>
            <a:pPr lvl="0"/>
            <a:r>
              <a:rPr lang="de-DE" dirty="0"/>
              <a:t>Klicken und </a:t>
            </a:r>
            <a:r>
              <a:rPr lang="de-DE" dirty="0" err="1"/>
              <a:t>Subline</a:t>
            </a:r>
            <a:r>
              <a:rPr lang="de-DE" dirty="0"/>
              <a:t> hinzufügen!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82264347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ein- und Obst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91991" cy="685365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6351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ein- und Obstbau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91991" cy="6853650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27996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Grün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9" cy="6853650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38687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Grünland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9" cy="6853650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44762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Sonnenbl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9" cy="6853649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280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Sonnenblumen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9" cy="6853649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4957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oh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8" cy="6853649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43190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ohn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8" cy="6853649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32991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DV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8" cy="6853648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10098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DV_1 ohne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8" cy="6853648"/>
          </a:xfrm>
          <a:prstGeom prst="rect">
            <a:avLst/>
          </a:prstGeom>
        </p:spPr>
      </p:pic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838200" y="661689"/>
            <a:ext cx="1049706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cap="all" baseline="0"/>
            </a:lvl1pPr>
          </a:lstStyle>
          <a:p>
            <a:r>
              <a:rPr lang="de-DE" dirty="0"/>
              <a:t>Titelmasterformat bearbeiten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838198" y="1375719"/>
            <a:ext cx="10497065" cy="4351338"/>
          </a:xfrm>
          <a:prstGeom prst="rect">
            <a:avLst/>
          </a:prstGeom>
        </p:spPr>
        <p:txBody>
          <a:bodyPr/>
          <a:lstStyle>
            <a:lvl1pPr marL="270000" marR="0" indent="-270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0000" marR="0" indent="-270000" algn="l" defTabSz="55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0000" indent="-2700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4688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63" Type="http://schemas.openxmlformats.org/officeDocument/2006/relationships/slideLayout" Target="../slideLayouts/slideLayout106.xml"/><Relationship Id="rId68" Type="http://schemas.openxmlformats.org/officeDocument/2006/relationships/slideLayout" Target="../slideLayouts/slideLayout111.xml"/><Relationship Id="rId84" Type="http://schemas.openxmlformats.org/officeDocument/2006/relationships/slideLayout" Target="../slideLayouts/slideLayout127.xml"/><Relationship Id="rId89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96.xml"/><Relationship Id="rId58" Type="http://schemas.openxmlformats.org/officeDocument/2006/relationships/slideLayout" Target="../slideLayouts/slideLayout101.xml"/><Relationship Id="rId74" Type="http://schemas.openxmlformats.org/officeDocument/2006/relationships/slideLayout" Target="../slideLayouts/slideLayout117.xml"/><Relationship Id="rId79" Type="http://schemas.openxmlformats.org/officeDocument/2006/relationships/slideLayout" Target="../slideLayouts/slideLayout122.xml"/><Relationship Id="rId102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48.xml"/><Relationship Id="rId90" Type="http://schemas.openxmlformats.org/officeDocument/2006/relationships/slideLayout" Target="../slideLayouts/slideLayout133.xml"/><Relationship Id="rId95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64" Type="http://schemas.openxmlformats.org/officeDocument/2006/relationships/slideLayout" Target="../slideLayouts/slideLayout107.xml"/><Relationship Id="rId69" Type="http://schemas.openxmlformats.org/officeDocument/2006/relationships/slideLayout" Target="../slideLayouts/slideLayout112.xml"/><Relationship Id="rId80" Type="http://schemas.openxmlformats.org/officeDocument/2006/relationships/slideLayout" Target="../slideLayouts/slideLayout123.xml"/><Relationship Id="rId85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59" Type="http://schemas.openxmlformats.org/officeDocument/2006/relationships/slideLayout" Target="../slideLayouts/slideLayout102.xml"/><Relationship Id="rId67" Type="http://schemas.openxmlformats.org/officeDocument/2006/relationships/slideLayout" Target="../slideLayouts/slideLayout110.xml"/><Relationship Id="rId103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Relationship Id="rId54" Type="http://schemas.openxmlformats.org/officeDocument/2006/relationships/slideLayout" Target="../slideLayouts/slideLayout97.xml"/><Relationship Id="rId62" Type="http://schemas.openxmlformats.org/officeDocument/2006/relationships/slideLayout" Target="../slideLayouts/slideLayout105.xml"/><Relationship Id="rId70" Type="http://schemas.openxmlformats.org/officeDocument/2006/relationships/slideLayout" Target="../slideLayouts/slideLayout113.xml"/><Relationship Id="rId75" Type="http://schemas.openxmlformats.org/officeDocument/2006/relationships/slideLayout" Target="../slideLayouts/slideLayout118.xml"/><Relationship Id="rId83" Type="http://schemas.openxmlformats.org/officeDocument/2006/relationships/slideLayout" Target="../slideLayouts/slideLayout126.xml"/><Relationship Id="rId88" Type="http://schemas.openxmlformats.org/officeDocument/2006/relationships/slideLayout" Target="../slideLayouts/slideLayout131.xml"/><Relationship Id="rId91" Type="http://schemas.openxmlformats.org/officeDocument/2006/relationships/slideLayout" Target="../slideLayouts/slideLayout134.xml"/><Relationship Id="rId9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57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60" Type="http://schemas.openxmlformats.org/officeDocument/2006/relationships/slideLayout" Target="../slideLayouts/slideLayout103.xml"/><Relationship Id="rId65" Type="http://schemas.openxmlformats.org/officeDocument/2006/relationships/slideLayout" Target="../slideLayouts/slideLayout108.xml"/><Relationship Id="rId73" Type="http://schemas.openxmlformats.org/officeDocument/2006/relationships/slideLayout" Target="../slideLayouts/slideLayout116.xml"/><Relationship Id="rId78" Type="http://schemas.openxmlformats.org/officeDocument/2006/relationships/slideLayout" Target="../slideLayouts/slideLayout121.xml"/><Relationship Id="rId81" Type="http://schemas.openxmlformats.org/officeDocument/2006/relationships/slideLayout" Target="../slideLayouts/slideLayout124.xml"/><Relationship Id="rId86" Type="http://schemas.openxmlformats.org/officeDocument/2006/relationships/slideLayout" Target="../slideLayouts/slideLayout129.xml"/><Relationship Id="rId94" Type="http://schemas.openxmlformats.org/officeDocument/2006/relationships/slideLayout" Target="../slideLayouts/slideLayout137.xml"/><Relationship Id="rId99" Type="http://schemas.openxmlformats.org/officeDocument/2006/relationships/slideLayout" Target="../slideLayouts/slideLayout142.xml"/><Relationship Id="rId10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93.xml"/><Relationship Id="rId55" Type="http://schemas.openxmlformats.org/officeDocument/2006/relationships/slideLayout" Target="../slideLayouts/slideLayout98.xml"/><Relationship Id="rId76" Type="http://schemas.openxmlformats.org/officeDocument/2006/relationships/slideLayout" Target="../slideLayouts/slideLayout119.xml"/><Relationship Id="rId97" Type="http://schemas.openxmlformats.org/officeDocument/2006/relationships/slideLayout" Target="../slideLayouts/slideLayout140.xml"/><Relationship Id="rId104" Type="http://schemas.openxmlformats.org/officeDocument/2006/relationships/theme" Target="../theme/theme2.xml"/><Relationship Id="rId7" Type="http://schemas.openxmlformats.org/officeDocument/2006/relationships/slideLayout" Target="../slideLayouts/slideLayout50.xml"/><Relationship Id="rId71" Type="http://schemas.openxmlformats.org/officeDocument/2006/relationships/slideLayout" Target="../slideLayouts/slideLayout114.xml"/><Relationship Id="rId9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66" Type="http://schemas.openxmlformats.org/officeDocument/2006/relationships/slideLayout" Target="../slideLayouts/slideLayout109.xml"/><Relationship Id="rId87" Type="http://schemas.openxmlformats.org/officeDocument/2006/relationships/slideLayout" Target="../slideLayouts/slideLayout130.xml"/><Relationship Id="rId61" Type="http://schemas.openxmlformats.org/officeDocument/2006/relationships/slideLayout" Target="../slideLayouts/slideLayout104.xml"/><Relationship Id="rId82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99.xml"/><Relationship Id="rId77" Type="http://schemas.openxmlformats.org/officeDocument/2006/relationships/slideLayout" Target="../slideLayouts/slideLayout120.xml"/><Relationship Id="rId100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Relationship Id="rId72" Type="http://schemas.openxmlformats.org/officeDocument/2006/relationships/slideLayout" Target="../slideLayouts/slideLayout115.xml"/><Relationship Id="rId93" Type="http://schemas.openxmlformats.org/officeDocument/2006/relationships/slideLayout" Target="../slideLayouts/slideLayout136.xml"/><Relationship Id="rId9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99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  <p:sldLayoutId id="2147484197" r:id="rId17"/>
    <p:sldLayoutId id="2147484198" r:id="rId18"/>
    <p:sldLayoutId id="2147484199" r:id="rId19"/>
    <p:sldLayoutId id="2147484200" r:id="rId20"/>
    <p:sldLayoutId id="2147484201" r:id="rId21"/>
    <p:sldLayoutId id="2147484202" r:id="rId22"/>
    <p:sldLayoutId id="2147484203" r:id="rId23"/>
    <p:sldLayoutId id="2147484204" r:id="rId24"/>
    <p:sldLayoutId id="2147484205" r:id="rId25"/>
    <p:sldLayoutId id="2147484206" r:id="rId26"/>
    <p:sldLayoutId id="2147484207" r:id="rId27"/>
    <p:sldLayoutId id="2147484208" r:id="rId28"/>
    <p:sldLayoutId id="2147484209" r:id="rId29"/>
    <p:sldLayoutId id="2147484210" r:id="rId30"/>
    <p:sldLayoutId id="2147484211" r:id="rId31"/>
    <p:sldLayoutId id="2147484212" r:id="rId32"/>
    <p:sldLayoutId id="2147484213" r:id="rId33"/>
    <p:sldLayoutId id="2147484214" r:id="rId34"/>
    <p:sldLayoutId id="2147484215" r:id="rId35"/>
    <p:sldLayoutId id="2147484216" r:id="rId36"/>
    <p:sldLayoutId id="2147484217" r:id="rId37"/>
    <p:sldLayoutId id="2147484218" r:id="rId38"/>
    <p:sldLayoutId id="2147484219" r:id="rId39"/>
    <p:sldLayoutId id="2147484220" r:id="rId40"/>
    <p:sldLayoutId id="2147484221" r:id="rId41"/>
    <p:sldLayoutId id="2147484222" r:id="rId42"/>
    <p:sldLayoutId id="2147484223" r:id="rId4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rgbClr val="ADBF51"/>
          </a:solidFill>
          <a:latin typeface="Arial-BoldM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de-DE" sz="15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5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500" kern="120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38126" y="6376774"/>
            <a:ext cx="1142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000" dirty="0">
                <a:solidFill>
                  <a:schemeClr val="bg1"/>
                </a:solidFill>
              </a:rPr>
              <a:t>Folie</a:t>
            </a:r>
            <a:r>
              <a:rPr lang="de-AT" sz="1000" baseline="0" dirty="0">
                <a:solidFill>
                  <a:schemeClr val="bg1"/>
                </a:solidFill>
              </a:rPr>
              <a:t> </a:t>
            </a:r>
            <a:fld id="{7D93F15C-69D9-47C8-9BEE-1709C99A136F}" type="slidenum">
              <a:rPr lang="de-AT" sz="1000" smtClean="0">
                <a:solidFill>
                  <a:schemeClr val="bg1"/>
                </a:solidFill>
              </a:rPr>
              <a:pPr algn="l"/>
              <a:t>‹Nr.›</a:t>
            </a:fld>
            <a:endParaRPr lang="de-A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1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  <p:sldLayoutId id="2147484242" r:id="rId18"/>
    <p:sldLayoutId id="2147484243" r:id="rId19"/>
    <p:sldLayoutId id="2147484244" r:id="rId20"/>
    <p:sldLayoutId id="2147484245" r:id="rId21"/>
    <p:sldLayoutId id="2147484246" r:id="rId22"/>
    <p:sldLayoutId id="2147484247" r:id="rId23"/>
    <p:sldLayoutId id="2147484248" r:id="rId24"/>
    <p:sldLayoutId id="2147484249" r:id="rId25"/>
    <p:sldLayoutId id="2147484250" r:id="rId26"/>
    <p:sldLayoutId id="2147484251" r:id="rId27"/>
    <p:sldLayoutId id="2147484252" r:id="rId28"/>
    <p:sldLayoutId id="2147484253" r:id="rId29"/>
    <p:sldLayoutId id="2147484254" r:id="rId30"/>
    <p:sldLayoutId id="2147484255" r:id="rId31"/>
    <p:sldLayoutId id="2147484256" r:id="rId32"/>
    <p:sldLayoutId id="2147484257" r:id="rId33"/>
    <p:sldLayoutId id="2147484258" r:id="rId34"/>
    <p:sldLayoutId id="2147484259" r:id="rId35"/>
    <p:sldLayoutId id="2147484260" r:id="rId36"/>
    <p:sldLayoutId id="2147484261" r:id="rId37"/>
    <p:sldLayoutId id="2147484262" r:id="rId38"/>
    <p:sldLayoutId id="2147484263" r:id="rId39"/>
    <p:sldLayoutId id="2147484264" r:id="rId40"/>
    <p:sldLayoutId id="2147484265" r:id="rId41"/>
    <p:sldLayoutId id="2147484266" r:id="rId42"/>
    <p:sldLayoutId id="2147484267" r:id="rId43"/>
    <p:sldLayoutId id="2147484268" r:id="rId44"/>
    <p:sldLayoutId id="2147484269" r:id="rId45"/>
    <p:sldLayoutId id="2147484270" r:id="rId46"/>
    <p:sldLayoutId id="2147484271" r:id="rId47"/>
    <p:sldLayoutId id="2147484272" r:id="rId48"/>
    <p:sldLayoutId id="2147484273" r:id="rId49"/>
    <p:sldLayoutId id="2147484274" r:id="rId50"/>
    <p:sldLayoutId id="2147484275" r:id="rId51"/>
    <p:sldLayoutId id="2147484276" r:id="rId52"/>
    <p:sldLayoutId id="2147484277" r:id="rId53"/>
    <p:sldLayoutId id="2147484278" r:id="rId54"/>
    <p:sldLayoutId id="2147484279" r:id="rId55"/>
    <p:sldLayoutId id="2147484280" r:id="rId56"/>
    <p:sldLayoutId id="2147484281" r:id="rId57"/>
    <p:sldLayoutId id="2147484282" r:id="rId58"/>
    <p:sldLayoutId id="2147484283" r:id="rId59"/>
    <p:sldLayoutId id="2147484284" r:id="rId60"/>
    <p:sldLayoutId id="2147484285" r:id="rId61"/>
    <p:sldLayoutId id="2147484286" r:id="rId62"/>
    <p:sldLayoutId id="2147484287" r:id="rId63"/>
    <p:sldLayoutId id="2147484288" r:id="rId64"/>
    <p:sldLayoutId id="2147484289" r:id="rId65"/>
    <p:sldLayoutId id="2147484290" r:id="rId66"/>
    <p:sldLayoutId id="2147484291" r:id="rId67"/>
    <p:sldLayoutId id="2147484292" r:id="rId68"/>
    <p:sldLayoutId id="2147484293" r:id="rId69"/>
    <p:sldLayoutId id="2147484294" r:id="rId70"/>
    <p:sldLayoutId id="2147484295" r:id="rId71"/>
    <p:sldLayoutId id="2147484296" r:id="rId72"/>
    <p:sldLayoutId id="2147484297" r:id="rId73"/>
    <p:sldLayoutId id="2147484298" r:id="rId74"/>
    <p:sldLayoutId id="2147484299" r:id="rId75"/>
    <p:sldLayoutId id="2147484300" r:id="rId76"/>
    <p:sldLayoutId id="2147484301" r:id="rId77"/>
    <p:sldLayoutId id="2147484302" r:id="rId78"/>
    <p:sldLayoutId id="2147484303" r:id="rId79"/>
    <p:sldLayoutId id="2147484304" r:id="rId80"/>
    <p:sldLayoutId id="2147484305" r:id="rId81"/>
    <p:sldLayoutId id="2147484306" r:id="rId82"/>
    <p:sldLayoutId id="2147484307" r:id="rId83"/>
    <p:sldLayoutId id="2147484308" r:id="rId84"/>
    <p:sldLayoutId id="2147484309" r:id="rId85"/>
    <p:sldLayoutId id="2147484310" r:id="rId86"/>
    <p:sldLayoutId id="2147484311" r:id="rId87"/>
    <p:sldLayoutId id="2147484312" r:id="rId88"/>
    <p:sldLayoutId id="2147484313" r:id="rId89"/>
    <p:sldLayoutId id="2147484314" r:id="rId90"/>
    <p:sldLayoutId id="2147484315" r:id="rId91"/>
    <p:sldLayoutId id="2147484316" r:id="rId92"/>
    <p:sldLayoutId id="2147484317" r:id="rId93"/>
    <p:sldLayoutId id="2147484318" r:id="rId94"/>
    <p:sldLayoutId id="2147484319" r:id="rId95"/>
    <p:sldLayoutId id="2147484320" r:id="rId96"/>
    <p:sldLayoutId id="2147484321" r:id="rId97"/>
    <p:sldLayoutId id="2147484322" r:id="rId98"/>
    <p:sldLayoutId id="2147484323" r:id="rId99"/>
    <p:sldLayoutId id="2147484324" r:id="rId100"/>
    <p:sldLayoutId id="2147484325" r:id="rId101"/>
    <p:sldLayoutId id="2147484326" r:id="rId102"/>
    <p:sldLayoutId id="2147484327" r:id="rId10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rgbClr val="ADBF51"/>
          </a:solidFill>
          <a:latin typeface="Arial-BoldM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de-DE" sz="15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5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500" kern="120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800" dirty="0"/>
              <a:t>Wirksame Methoden im Erosions- und </a:t>
            </a:r>
            <a:r>
              <a:rPr lang="de-DE" sz="4800" dirty="0" err="1"/>
              <a:t>gewässerschutz</a:t>
            </a:r>
            <a:endParaRPr lang="de-AT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/>
              <a:t>Seminar mit ERWINN-</a:t>
            </a:r>
            <a:r>
              <a:rPr lang="de-DE" b="1" dirty="0" err="1"/>
              <a:t>Feldtag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10. Juni 2024</a:t>
            </a:r>
            <a:endParaRPr lang="de-AT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830" y="5753100"/>
            <a:ext cx="4477119" cy="72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56" y="5753100"/>
            <a:ext cx="1800000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41747"/>
          <a:stretch/>
        </p:blipFill>
        <p:spPr>
          <a:xfrm>
            <a:off x="733038" y="5753100"/>
            <a:ext cx="39006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39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4197" y="1742495"/>
            <a:ext cx="10548850" cy="4351338"/>
          </a:xfrm>
        </p:spPr>
        <p:txBody>
          <a:bodyPr/>
          <a:lstStyle/>
          <a:p>
            <a:r>
              <a:rPr lang="de-AT" dirty="0"/>
              <a:t>Begrüßung </a:t>
            </a:r>
          </a:p>
          <a:p>
            <a:r>
              <a:rPr lang="de-AT" b="1" dirty="0"/>
              <a:t>Vorstellung Projekt ERWINN - </a:t>
            </a:r>
            <a:r>
              <a:rPr lang="de-AT" b="1" dirty="0" err="1"/>
              <a:t>ERosions</a:t>
            </a:r>
            <a:r>
              <a:rPr lang="de-AT" b="1" dirty="0"/>
              <a:t> und Wasserschutz </a:t>
            </a:r>
            <a:r>
              <a:rPr lang="de-AT" b="1" dirty="0" err="1"/>
              <a:t>INNovationsprojekt</a:t>
            </a:r>
            <a:r>
              <a:rPr lang="de-AT" b="1" dirty="0"/>
              <a:t> </a:t>
            </a:r>
            <a:r>
              <a:rPr lang="de-AT" dirty="0"/>
              <a:t>– Christine Weinberger, wpa Beratende Ingenieure GmbH</a:t>
            </a:r>
          </a:p>
          <a:p>
            <a:r>
              <a:rPr lang="de-AT" b="1" dirty="0"/>
              <a:t>Wirksame Maßnahmen zum Erosionsschutz im Ackerbau </a:t>
            </a:r>
            <a:r>
              <a:rPr lang="de-AT" dirty="0"/>
              <a:t>– Thomas Brunner, Bundesamt für Wasserwirtschaft </a:t>
            </a:r>
            <a:r>
              <a:rPr lang="de-AT" dirty="0" err="1"/>
              <a:t>Petzenkirchen</a:t>
            </a:r>
            <a:endParaRPr lang="de-AT" dirty="0"/>
          </a:p>
          <a:p>
            <a:r>
              <a:rPr lang="de-AT" dirty="0"/>
              <a:t>Fragen und Diskussion</a:t>
            </a:r>
          </a:p>
          <a:p>
            <a:r>
              <a:rPr lang="de-AT" b="1" dirty="0"/>
              <a:t>Einsatzmöglichkeiten von Drohnentechnologie für den Erosionsschutz </a:t>
            </a:r>
            <a:r>
              <a:rPr lang="de-AT" dirty="0"/>
              <a:t>mit Live-Vorführung – Michael Treiblmeier, Ingenieurbüro Blickwinkel</a:t>
            </a:r>
          </a:p>
          <a:p>
            <a:r>
              <a:rPr lang="de-AT" dirty="0"/>
              <a:t>Fragen und Diskussion</a:t>
            </a:r>
          </a:p>
          <a:p>
            <a:r>
              <a:rPr lang="de-AT" dirty="0"/>
              <a:t>Mittagessen für Ganztagsteilnehmende</a:t>
            </a:r>
          </a:p>
          <a:p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Programm</a:t>
            </a:r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Vormittag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9288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4197" y="1742495"/>
            <a:ext cx="10548850" cy="4351338"/>
          </a:xfrm>
        </p:spPr>
        <p:txBody>
          <a:bodyPr/>
          <a:lstStyle/>
          <a:p>
            <a:r>
              <a:rPr lang="de-AT" dirty="0"/>
              <a:t>Begrüßung zum ERWINN-</a:t>
            </a:r>
            <a:r>
              <a:rPr lang="de-AT" dirty="0" err="1"/>
              <a:t>Feldtag</a:t>
            </a:r>
            <a:r>
              <a:rPr lang="de-AT" dirty="0"/>
              <a:t> </a:t>
            </a:r>
          </a:p>
          <a:p>
            <a:r>
              <a:rPr lang="de-AT" b="1" dirty="0"/>
              <a:t>Praktische Erfahrungen im Erosionsschutz – Wie reagiert der Boden auf Regen    </a:t>
            </a:r>
            <a:r>
              <a:rPr lang="de-AT" dirty="0"/>
              <a:t>Max Stadler, Gesellschaft für </a:t>
            </a:r>
            <a:r>
              <a:rPr lang="de-AT" dirty="0" err="1"/>
              <a:t>kons</a:t>
            </a:r>
            <a:r>
              <a:rPr lang="de-AT" dirty="0"/>
              <a:t>. Bodenbearbeitung e.V., Arbeitskreis-Leiter Südbayern</a:t>
            </a:r>
          </a:p>
          <a:p>
            <a:r>
              <a:rPr lang="de-AT" dirty="0"/>
              <a:t>Feld-Begehungen: </a:t>
            </a:r>
          </a:p>
          <a:p>
            <a:pPr lvl="1"/>
            <a:r>
              <a:rPr lang="de-AT" b="1" dirty="0"/>
              <a:t>Besichtigung von Erosionsschutzmaßnahmen im ERWINN-Gebiet </a:t>
            </a:r>
            <a:r>
              <a:rPr lang="de-AT" dirty="0"/>
              <a:t>                   Christine Weinberger, wpa Beratende Ingenieure GmbH</a:t>
            </a:r>
          </a:p>
          <a:p>
            <a:pPr lvl="1"/>
            <a:r>
              <a:rPr lang="de-AT" b="1" dirty="0"/>
              <a:t>Maßnahmen zum Schutz von Gewässern – Rechte und Pflichten von Bachanrainerinnen und –</a:t>
            </a:r>
            <a:r>
              <a:rPr lang="de-AT" b="1" dirty="0" err="1"/>
              <a:t>anrainern</a:t>
            </a:r>
            <a:r>
              <a:rPr lang="de-AT" b="1" dirty="0"/>
              <a:t>                                                                    </a:t>
            </a:r>
            <a:r>
              <a:rPr lang="de-AT" dirty="0"/>
              <a:t>Elisabeth </a:t>
            </a:r>
            <a:r>
              <a:rPr lang="de-AT" dirty="0" err="1"/>
              <a:t>Lauss</a:t>
            </a:r>
            <a:r>
              <a:rPr lang="de-AT" dirty="0"/>
              <a:t>, Büro </a:t>
            </a:r>
            <a:r>
              <a:rPr lang="de-AT" dirty="0" err="1"/>
              <a:t>blattfisch</a:t>
            </a:r>
            <a:r>
              <a:rPr lang="de-AT" dirty="0"/>
              <a:t> </a:t>
            </a:r>
            <a:r>
              <a:rPr lang="de-AT" dirty="0" err="1"/>
              <a:t>e.U</a:t>
            </a:r>
            <a:r>
              <a:rPr lang="de-AT" dirty="0"/>
              <a:t>.</a:t>
            </a:r>
          </a:p>
          <a:p>
            <a:r>
              <a:rPr lang="de-AT" dirty="0"/>
              <a:t>Gegen 16.25 Uhr Abschluss der Veranstaltung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Programm</a:t>
            </a:r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Nachmittag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0065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Bitte anmelden</a:t>
            </a:r>
          </a:p>
          <a:p>
            <a:r>
              <a:rPr lang="de-DE" dirty="0"/>
              <a:t>Für ÖPUL-Maßnahme „Vorbeugender Grundwasserschutz – Acker“ Weiterbildungsstunden sammeln</a:t>
            </a:r>
          </a:p>
          <a:p>
            <a:r>
              <a:rPr lang="de-DE" dirty="0"/>
              <a:t>Pausen und Mittagessen</a:t>
            </a:r>
          </a:p>
          <a:p>
            <a:endParaRPr lang="de-AT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Organisatorische hinweise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999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Vorstellung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Er</a:t>
            </a:r>
            <a:r>
              <a:rPr lang="de-DE" dirty="0"/>
              <a:t>osions- und </a:t>
            </a:r>
            <a:r>
              <a:rPr lang="de-DE" dirty="0">
                <a:solidFill>
                  <a:schemeClr val="tx1"/>
                </a:solidFill>
              </a:rPr>
              <a:t>W</a:t>
            </a:r>
            <a:r>
              <a:rPr lang="de-DE" dirty="0"/>
              <a:t>asserschutz </a:t>
            </a:r>
            <a:r>
              <a:rPr lang="de-DE" dirty="0">
                <a:solidFill>
                  <a:schemeClr val="tx1"/>
                </a:solidFill>
              </a:rPr>
              <a:t>Inn</a:t>
            </a:r>
            <a:r>
              <a:rPr lang="de-DE" dirty="0"/>
              <a:t>ovationsprojekt</a:t>
            </a:r>
            <a:endParaRPr lang="de-AT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1" name="Grafik 6" descr="Ein Bild, das Text enthält.&#10;&#10;Automatisch generierte Beschreibu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864703" y="2448023"/>
            <a:ext cx="5565913" cy="262636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1942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Wirksame Maßnahmen zum Erosionsschutz im Ackerbau </a:t>
            </a:r>
            <a:endParaRPr lang="de-AT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7206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 und Diskussion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934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chemeClr val="tx1"/>
                </a:solidFill>
              </a:rPr>
              <a:t>Einsatzmöglichkeiten von Drohnentechnologie für den Erosionsschutz </a:t>
            </a:r>
            <a:endParaRPr lang="de-AT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Mit Live-Vorführung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2867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 und Diskussion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420235" y="2064208"/>
            <a:ext cx="9135762" cy="238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4200" b="1" i="0" u="none" strike="noStrike" kern="1200" cap="all" baseline="0" dirty="0">
                <a:solidFill>
                  <a:srgbClr val="815736"/>
                </a:solidFill>
                <a:latin typeface="Arial-BoldM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200" b="1" i="0" u="none" strike="noStrike" kern="1200" cap="all" spc="0" normalizeH="0" baseline="0" noProof="0" dirty="0">
                <a:ln>
                  <a:noFill/>
                </a:ln>
                <a:solidFill>
                  <a:srgbClr val="815736"/>
                </a:solidFill>
                <a:effectLst/>
                <a:uLnTx/>
                <a:uFillTx/>
                <a:latin typeface="Arial-BoldMT"/>
                <a:ea typeface="+mj-ea"/>
                <a:cs typeface="+mj-cs"/>
              </a:rPr>
              <a:t>Mittagspause</a:t>
            </a:r>
          </a:p>
        </p:txBody>
      </p:sp>
    </p:spTree>
    <p:extLst>
      <p:ext uri="{BB962C8B-B14F-4D97-AF65-F5344CB8AC3E}">
        <p14:creationId xmlns:p14="http://schemas.microsoft.com/office/powerpoint/2010/main" val="159553356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BWSB">
  <a:themeElements>
    <a:clrScheme name="BWSB-Standard 2024">
      <a:dk1>
        <a:srgbClr val="000000"/>
      </a:dk1>
      <a:lt1>
        <a:srgbClr val="FFFFFF"/>
      </a:lt1>
      <a:dk2>
        <a:srgbClr val="000000"/>
      </a:dk2>
      <a:lt2>
        <a:srgbClr val="BFBFBF"/>
      </a:lt2>
      <a:accent1>
        <a:srgbClr val="815736"/>
      </a:accent1>
      <a:accent2>
        <a:srgbClr val="6097B1"/>
      </a:accent2>
      <a:accent3>
        <a:srgbClr val="ADBF51"/>
      </a:accent3>
      <a:accent4>
        <a:srgbClr val="007E46"/>
      </a:accent4>
      <a:accent5>
        <a:srgbClr val="F08200"/>
      </a:accent5>
      <a:accent6>
        <a:srgbClr val="BFBFBF"/>
      </a:accent6>
      <a:hlink>
        <a:srgbClr val="1E78C8"/>
      </a:hlink>
      <a:folHlink>
        <a:srgbClr val="1E78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P LK.pptx" id="{04FDBB59-6FA3-4852-9863-7940F8EB9EC7}" vid="{C0AF82C0-C9BB-4436-9DDB-96AB0C029181}"/>
    </a:ext>
  </a:extLst>
</a:theme>
</file>

<file path=ppt/theme/theme2.xml><?xml version="1.0" encoding="utf-8"?>
<a:theme xmlns:a="http://schemas.openxmlformats.org/drawingml/2006/main" name="LK-Standard 2024">
  <a:themeElements>
    <a:clrScheme name="LK-Standard 2024">
      <a:dk1>
        <a:srgbClr val="000000"/>
      </a:dk1>
      <a:lt1>
        <a:srgbClr val="FFFFFF"/>
      </a:lt1>
      <a:dk2>
        <a:srgbClr val="000000"/>
      </a:dk2>
      <a:lt2>
        <a:srgbClr val="BFBFBF"/>
      </a:lt2>
      <a:accent1>
        <a:srgbClr val="007E46"/>
      </a:accent1>
      <a:accent2>
        <a:srgbClr val="A4C337"/>
      </a:accent2>
      <a:accent3>
        <a:srgbClr val="E9A840"/>
      </a:accent3>
      <a:accent4>
        <a:srgbClr val="008AC4"/>
      </a:accent4>
      <a:accent5>
        <a:srgbClr val="275D87"/>
      </a:accent5>
      <a:accent6>
        <a:srgbClr val="BFBFBF"/>
      </a:accent6>
      <a:hlink>
        <a:srgbClr val="1E78C8"/>
      </a:hlink>
      <a:folHlink>
        <a:srgbClr val="1E78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K-Standard 2024" id="{EB0AB3A4-420D-4D12-A50D-7EC644B085AA}" vid="{006991A7-0A24-4241-8F89-027114DBD0A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 catsources="">
  <f:record>
    <f:field ref="doc_FSCFOLIO_1_1001_FieldDocumentNumber" text=""/>
    <f:field ref="doc_FSCFOLIO_1_1001_FieldSubject" text="" edit="true"/>
    <f:field ref="FSCFOLIO_1_1001_SignaturesFldCtx_FSCFOLIO_1_1001_FieldLastSignature" text=""/>
    <f:field ref="FSCFOLIO_1_1001_SignaturesFldCtx_FSCFOLIO_1_1001_FieldLastSignatureBy" text=""/>
    <f:field ref="FSCFOLIO_1_1001_SignaturesFldCtx_FSCFOLIO_1_1001_FieldLastSignatureAt" date="" text=""/>
    <f:field ref="FSCFOLIO_1_1001_SignaturesFldCtx_FSCFOLIO_1_1001_FieldLastSignatureRemark" text=""/>
    <f:field ref="FSCFOLIO_1_1001_FieldCurrentUser" text="DI Elisabeth Murauer"/>
    <f:field ref="FSCFOLIO_1_1001_FieldCurrentDate" text="10.04.2024 09:42"/>
    <f:field ref="objvalidfrom" date="" text="" edit="true"/>
    <f:field ref="objvalidto" date="" text="" edit="true"/>
    <f:field ref="FSCFOLIO_1_1001_FieldReleasedVersionDate" text=""/>
    <f:field ref="FSCFOLIO_1_1001_FieldReleasedVersionNr" text=""/>
    <f:field ref="CCAPRECONFIG_15_1001_Objektname" text="2024_04_03_Bodenkoffer_me" edit="true"/>
    <f:field ref="objname" text="2024_04_03_Bodenkoffer_me" edit="true"/>
    <f:field ref="objsubject" text="" edit="true"/>
    <f:field ref="objcreatedby" text="Murauer, Elisabeth, DI"/>
    <f:field ref="objcreatedat" date="2024-04-09T12:49:20" text="09.04.2024 12:49:20"/>
    <f:field ref="objchangedby" text="Murauer, Elisabeth, DI"/>
    <f:field ref="objmodifiedat" date="2024-04-09T12:55:27" text="09.04.2024 12:55:27"/>
  </f:record>
  <f:display text="Serienbrief">
    <f:field ref="doc_FSCFOLIO_1_1001_FieldDocumentNumber" text="Dokument Nummer"/>
    <f:field ref="doc_FSCFOLIO_1_1001_FieldSubject" text="Betreff"/>
  </f:display>
  <f:display text="Unterschriften">
    <f:field ref="FSCFOLIO_1_1001_SignaturesFldCtx_FSCFOLIO_1_1001_FieldLastSignature" text="Letzte Unterschrift"/>
    <f:field ref="FSCFOLIO_1_1001_SignaturesFldCtx_FSCFOLIO_1_1001_FieldLastSignatureBy" text="Letzte Unterschrift von"/>
    <f:field ref="FSCFOLIO_1_1001_SignaturesFldCtx_FSCFOLIO_1_1001_FieldLastSignatureAt" text="Letzte Unterschrift am/um"/>
    <f:field ref="FSCFOLIO_1_1001_SignaturesFldCtx_FSCFOLIO_1_1001_FieldLastSignatureRemark" text="Bemerkung der letzten Unterschrift"/>
  </f:display>
  <f:display text="Allgemein">
    <f:field ref="FSCFOLIO_1_1001_FieldCurrentUser" text="Aktueller Benutzer"/>
    <f:field ref="FSCFOLIO_1_1001_FieldCurrentDate" text="Aktueller Zeitpunkt"/>
    <f:field ref="objvalidfrom" text="Gültig ab" dateonly="true"/>
    <f:field ref="objvalidto" text="Gültig bis" dateonly="true"/>
    <f:field ref="FSCFOLIO_1_1001_FieldReleasedVersionDate" text="Freigegebene Version vom"/>
    <f:field ref="FSCFOLIO_1_1001_FieldReleasedVersionNr" text="Freigegebene Versionsnummer"/>
    <f:field ref="CCAPRECONFIG_15_1001_Objektname" text="Objektname"/>
    <f:field ref="objname" text="Name"/>
    <f:field ref="objsubject" text="Betreff (einzeilig)"/>
    <f:field ref="objcreatedby" text="Erzeugt von"/>
    <f:field ref="objcreatedat" text="Erzeugt am/um"/>
    <f:field ref="objchangedby" text="Letzte Änderung von"/>
    <f:field ref="objmodifiedat" text="Letzte Änderung am/um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Diagramm- und Infografiken_BWSB-Standard</Template>
  <TotalTime>0</TotalTime>
  <Words>210</Words>
  <Application>Microsoft Office PowerPoint</Application>
  <PresentationFormat>Breitbild</PresentationFormat>
  <Paragraphs>38</Paragraphs>
  <Slides>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Arial-BoldMT</vt:lpstr>
      <vt:lpstr>ArialMT</vt:lpstr>
      <vt:lpstr>Calibri</vt:lpstr>
      <vt:lpstr>Wingdings</vt:lpstr>
      <vt:lpstr>Design BWSB</vt:lpstr>
      <vt:lpstr>LK-Standard 2024</vt:lpstr>
      <vt:lpstr>Wirksame Methoden im Erosions- und gewässerschutz</vt:lpstr>
      <vt:lpstr>Programm</vt:lpstr>
      <vt:lpstr>Programm</vt:lpstr>
      <vt:lpstr>Organisatorische hinweise</vt:lpstr>
      <vt:lpstr>Vorstellung Erosions- und Wasserschutz Innovationsprojekt</vt:lpstr>
      <vt:lpstr>Wirksame Maßnahmen zum Erosionsschutz im Ackerbau </vt:lpstr>
      <vt:lpstr>Fragen und Diskussion</vt:lpstr>
      <vt:lpstr>Einsatzmöglichkeiten von Drohnentechnologie für den Erosionsschutz </vt:lpstr>
      <vt:lpstr>Fragen und Diskussion</vt:lpstr>
    </vt:vector>
  </TitlesOfParts>
  <Company>Landwirtschaftskammer OÖ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Murauer Elisabeth</dc:creator>
  <cp:lastModifiedBy>Murauer Eva</cp:lastModifiedBy>
  <cp:revision>77</cp:revision>
  <dcterms:created xsi:type="dcterms:W3CDTF">2021-04-13T08:42:41Z</dcterms:created>
  <dcterms:modified xsi:type="dcterms:W3CDTF">2024-06-09T19:44:01Z</dcterms:modified>
</cp:coreProperties>
</file>