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11"/>
  </p:notesMasterIdLst>
  <p:handoutMasterIdLst>
    <p:handoutMasterId r:id="rId12"/>
  </p:handoutMasterIdLst>
  <p:sldIdLst>
    <p:sldId id="275" r:id="rId2"/>
    <p:sldId id="287" r:id="rId3"/>
    <p:sldId id="279" r:id="rId4"/>
    <p:sldId id="288" r:id="rId5"/>
    <p:sldId id="289" r:id="rId6"/>
    <p:sldId id="292" r:id="rId7"/>
    <p:sldId id="291" r:id="rId8"/>
    <p:sldId id="286" r:id="rId9"/>
    <p:sldId id="294" r:id="rId10"/>
  </p:sldIdLst>
  <p:sldSz cx="9144000" cy="6858000" type="screen4x3"/>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8">
          <p15:clr>
            <a:srgbClr val="A4A3A4"/>
          </p15:clr>
        </p15:guide>
        <p15:guide id="2" orient="horz" pos="3869">
          <p15:clr>
            <a:srgbClr val="A4A3A4"/>
          </p15:clr>
        </p15:guide>
        <p15:guide id="3" pos="345">
          <p15:clr>
            <a:srgbClr val="A4A3A4"/>
          </p15:clr>
        </p15:guide>
        <p15:guide id="4" pos="5366">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FF3"/>
    <a:srgbClr val="E63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329" autoAdjust="0"/>
  </p:normalViewPr>
  <p:slideViewPr>
    <p:cSldViewPr snapToGrid="0" snapToObjects="1">
      <p:cViewPr varScale="1">
        <p:scale>
          <a:sx n="47" d="100"/>
          <a:sy n="47" d="100"/>
        </p:scale>
        <p:origin x="1864" y="40"/>
      </p:cViewPr>
      <p:guideLst>
        <p:guide orient="horz" pos="698"/>
        <p:guide orient="horz" pos="3869"/>
        <p:guide pos="345"/>
        <p:guide pos="5366"/>
      </p:guideLst>
    </p:cSldViewPr>
  </p:slideViewPr>
  <p:outlineViewPr>
    <p:cViewPr>
      <p:scale>
        <a:sx n="33" d="100"/>
        <a:sy n="33" d="100"/>
      </p:scale>
      <p:origin x="36" y="487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1" d="100"/>
          <a:sy n="61" d="100"/>
        </p:scale>
        <p:origin x="2592" y="8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de-AT"/>
          </a:p>
        </p:txBody>
      </p:sp>
      <p:sp>
        <p:nvSpPr>
          <p:cNvPr id="3" name="Datumsplatzhalter 2"/>
          <p:cNvSpPr>
            <a:spLocks noGrp="1"/>
          </p:cNvSpPr>
          <p:nvPr>
            <p:ph type="dt" sz="quarter" idx="1"/>
          </p:nvPr>
        </p:nvSpPr>
        <p:spPr>
          <a:xfrm>
            <a:off x="3858314" y="9443879"/>
            <a:ext cx="2950475" cy="497046"/>
          </a:xfrm>
          <a:prstGeom prst="rect">
            <a:avLst/>
          </a:prstGeom>
        </p:spPr>
        <p:txBody>
          <a:bodyPr vert="horz" lIns="91577" tIns="45789" rIns="91577" bIns="45789" rtlCol="0" anchor="b" anchorCtr="0"/>
          <a:lstStyle>
            <a:lvl1pPr algn="r">
              <a:defRPr sz="1200"/>
            </a:lvl1pPr>
          </a:lstStyle>
          <a:p>
            <a:fld id="{A4F87B00-D7D7-4E73-88E5-5DF5797B2681}" type="datetimeFigureOut">
              <a:rPr lang="de-AT" smtClean="0"/>
              <a:t>18.09.2024</a:t>
            </a:fld>
            <a:endParaRPr lang="de-AT" dirty="0"/>
          </a:p>
        </p:txBody>
      </p:sp>
      <p:sp>
        <p:nvSpPr>
          <p:cNvPr id="4" name="Fußzeilenplatzhalter 3"/>
          <p:cNvSpPr>
            <a:spLocks noGrp="1"/>
          </p:cNvSpPr>
          <p:nvPr>
            <p:ph type="ftr" sz="quarter" idx="2"/>
          </p:nvPr>
        </p:nvSpPr>
        <p:spPr>
          <a:xfrm>
            <a:off x="0" y="9442153"/>
            <a:ext cx="2950475" cy="497046"/>
          </a:xfrm>
          <a:prstGeom prst="rect">
            <a:avLst/>
          </a:prstGeom>
        </p:spPr>
        <p:txBody>
          <a:bodyPr vert="horz" lIns="91577" tIns="45789" rIns="91577" bIns="45789" rtlCol="0" anchor="b"/>
          <a:lstStyle>
            <a:lvl1pPr algn="l">
              <a:defRPr sz="1200"/>
            </a:lvl1pPr>
          </a:lstStyle>
          <a:p>
            <a:endParaRPr lang="de-AT" dirty="0"/>
          </a:p>
        </p:txBody>
      </p:sp>
      <p:sp>
        <p:nvSpPr>
          <p:cNvPr id="6" name="Foliennummernplatzhalter 5"/>
          <p:cNvSpPr>
            <a:spLocks noGrp="1"/>
          </p:cNvSpPr>
          <p:nvPr>
            <p:ph type="sldNum" sz="quarter" idx="3"/>
          </p:nvPr>
        </p:nvSpPr>
        <p:spPr>
          <a:xfrm>
            <a:off x="2950475" y="9442153"/>
            <a:ext cx="906263" cy="497046"/>
          </a:xfrm>
          <a:prstGeom prst="rect">
            <a:avLst/>
          </a:prstGeom>
        </p:spPr>
        <p:txBody>
          <a:bodyPr vert="horz" lIns="91577" tIns="45789" rIns="91577" bIns="45789" rtlCol="0" anchor="b"/>
          <a:lstStyle>
            <a:lvl1pPr algn="r">
              <a:defRPr sz="1200"/>
            </a:lvl1pPr>
          </a:lstStyle>
          <a:p>
            <a:pPr algn="ctr"/>
            <a:fld id="{1BCACBB0-6C6B-4B3E-B6E6-54B62284C21B}" type="slidenum">
              <a:rPr lang="de-AT" smtClean="0"/>
              <a:pPr algn="ctr"/>
              <a:t>‹Nr.›</a:t>
            </a:fld>
            <a:endParaRPr lang="de-AT" dirty="0"/>
          </a:p>
        </p:txBody>
      </p:sp>
      <p:pic>
        <p:nvPicPr>
          <p:cNvPr id="7" name="Grafik 6" descr="Bundesministerium für Land- und Forstwirtschaft, Regionen und Wasserwirtschaft"/>
          <p:cNvPicPr>
            <a:picLocks noChangeAspect="1"/>
          </p:cNvPicPr>
          <p:nvPr/>
        </p:nvPicPr>
        <p:blipFill rotWithShape="1">
          <a:blip r:embed="rId2" cstate="print">
            <a:extLst>
              <a:ext uri="{28A0092B-C50C-407E-A947-70E740481C1C}">
                <a14:useLocalDpi xmlns:a14="http://schemas.microsoft.com/office/drawing/2010/main" val="0"/>
              </a:ext>
            </a:extLst>
          </a:blip>
          <a:srcRect b="27651"/>
          <a:stretch/>
        </p:blipFill>
        <p:spPr>
          <a:xfrm>
            <a:off x="5300651" y="432622"/>
            <a:ext cx="1478413" cy="331374"/>
          </a:xfrm>
          <a:prstGeom prst="rect">
            <a:avLst/>
          </a:prstGeom>
        </p:spPr>
      </p:pic>
    </p:spTree>
    <p:extLst>
      <p:ext uri="{BB962C8B-B14F-4D97-AF65-F5344CB8AC3E}">
        <p14:creationId xmlns:p14="http://schemas.microsoft.com/office/powerpoint/2010/main" val="1483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de-AT"/>
          </a:p>
        </p:txBody>
      </p:sp>
      <p:sp>
        <p:nvSpPr>
          <p:cNvPr id="3" name="Datumsplatzhalter 2"/>
          <p:cNvSpPr>
            <a:spLocks noGrp="1"/>
          </p:cNvSpPr>
          <p:nvPr>
            <p:ph type="dt" idx="1"/>
          </p:nvPr>
        </p:nvSpPr>
        <p:spPr>
          <a:xfrm>
            <a:off x="3858314" y="9442152"/>
            <a:ext cx="2950475" cy="497046"/>
          </a:xfrm>
          <a:prstGeom prst="rect">
            <a:avLst/>
          </a:prstGeom>
        </p:spPr>
        <p:txBody>
          <a:bodyPr vert="horz" lIns="91577" tIns="45789" rIns="91577" bIns="45789" rtlCol="0" anchor="b" anchorCtr="0"/>
          <a:lstStyle>
            <a:lvl1pPr algn="r">
              <a:defRPr sz="1200"/>
            </a:lvl1pPr>
          </a:lstStyle>
          <a:p>
            <a:fld id="{64F923B6-97FF-4AF0-A17D-1758840DBBE2}" type="datetimeFigureOut">
              <a:rPr lang="de-AT" smtClean="0"/>
              <a:t>18.09.2024</a:t>
            </a:fld>
            <a:endParaRPr lang="de-AT"/>
          </a:p>
        </p:txBody>
      </p:sp>
      <p:sp>
        <p:nvSpPr>
          <p:cNvPr id="4" name="Folienbildplatzhalter 3"/>
          <p:cNvSpPr>
            <a:spLocks noGrp="1" noRot="1" noChangeAspect="1"/>
          </p:cNvSpPr>
          <p:nvPr>
            <p:ph type="sldImg" idx="2"/>
          </p:nvPr>
        </p:nvSpPr>
        <p:spPr>
          <a:xfrm>
            <a:off x="612775" y="676275"/>
            <a:ext cx="5583238" cy="4186238"/>
          </a:xfrm>
          <a:prstGeom prst="rect">
            <a:avLst/>
          </a:prstGeom>
          <a:noFill/>
          <a:ln w="12700">
            <a:solidFill>
              <a:prstClr val="black"/>
            </a:solidFill>
          </a:ln>
        </p:spPr>
        <p:txBody>
          <a:bodyPr vert="horz" lIns="91577" tIns="45789" rIns="91577" bIns="45789" rtlCol="0" anchor="ctr"/>
          <a:lstStyle/>
          <a:p>
            <a:endParaRPr lang="de-AT"/>
          </a:p>
        </p:txBody>
      </p:sp>
      <p:sp>
        <p:nvSpPr>
          <p:cNvPr id="5" name="Notizenplatzhalter 4"/>
          <p:cNvSpPr>
            <a:spLocks noGrp="1"/>
          </p:cNvSpPr>
          <p:nvPr>
            <p:ph type="body" sz="quarter" idx="3"/>
          </p:nvPr>
        </p:nvSpPr>
        <p:spPr>
          <a:xfrm>
            <a:off x="856292" y="4970463"/>
            <a:ext cx="5098673" cy="4224893"/>
          </a:xfrm>
          <a:prstGeom prst="rect">
            <a:avLst/>
          </a:prstGeom>
        </p:spPr>
        <p:txBody>
          <a:bodyPr vert="horz" lIns="91577" tIns="45789" rIns="91577" bIns="45789"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6" name="Fußzeilenplatzhalter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de-AT"/>
          </a:p>
        </p:txBody>
      </p:sp>
      <p:sp>
        <p:nvSpPr>
          <p:cNvPr id="7" name="Foliennummernplatzhalter 6"/>
          <p:cNvSpPr>
            <a:spLocks noGrp="1"/>
          </p:cNvSpPr>
          <p:nvPr>
            <p:ph type="sldNum" sz="quarter" idx="5"/>
          </p:nvPr>
        </p:nvSpPr>
        <p:spPr>
          <a:xfrm>
            <a:off x="2950475" y="9442152"/>
            <a:ext cx="906263" cy="498773"/>
          </a:xfrm>
          <a:prstGeom prst="rect">
            <a:avLst/>
          </a:prstGeom>
        </p:spPr>
        <p:txBody>
          <a:bodyPr vert="horz" lIns="91577" tIns="45789" rIns="91577" bIns="45789" rtlCol="0" anchor="b"/>
          <a:lstStyle>
            <a:lvl1pPr algn="ctr">
              <a:defRPr sz="1200"/>
            </a:lvl1pPr>
          </a:lstStyle>
          <a:p>
            <a:fld id="{F0A5DA3B-92D6-4D4B-9895-D15CB563B5E4}" type="slidenum">
              <a:rPr lang="de-AT" smtClean="0"/>
              <a:pPr/>
              <a:t>‹Nr.›</a:t>
            </a:fld>
            <a:endParaRPr lang="de-AT"/>
          </a:p>
        </p:txBody>
      </p:sp>
    </p:spTree>
    <p:extLst>
      <p:ext uri="{BB962C8B-B14F-4D97-AF65-F5344CB8AC3E}">
        <p14:creationId xmlns:p14="http://schemas.microsoft.com/office/powerpoint/2010/main" val="1136113356"/>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defRPr sz="1200" kern="1200">
        <a:solidFill>
          <a:schemeClr val="tx1"/>
        </a:solidFill>
        <a:latin typeface="+mn-lt"/>
        <a:ea typeface="+mn-ea"/>
        <a:cs typeface="+mn-cs"/>
      </a:defRPr>
    </a:lvl1pPr>
    <a:lvl2pPr marL="396000" indent="-171450" algn="l" defTabSz="914400" rtl="0" eaLnBrk="1" latinLnBrk="0" hangingPunct="1">
      <a:spcBef>
        <a:spcPts val="200"/>
      </a:spcBef>
      <a:buFont typeface="Arial" pitchFamily="34" charset="0"/>
      <a:buChar char="•"/>
      <a:defRPr sz="1200" kern="1200">
        <a:solidFill>
          <a:schemeClr val="tx1"/>
        </a:solidFill>
        <a:latin typeface="+mn-lt"/>
        <a:ea typeface="+mn-ea"/>
        <a:cs typeface="+mn-cs"/>
      </a:defRPr>
    </a:lvl2pPr>
    <a:lvl3pPr marL="792000" indent="-171450" algn="l" defTabSz="914400" rtl="0" eaLnBrk="1" latinLnBrk="0" hangingPunct="1">
      <a:spcBef>
        <a:spcPts val="200"/>
      </a:spcBef>
      <a:buFont typeface="Courier New" pitchFamily="49" charset="0"/>
      <a:buChar char="o"/>
      <a:defRPr sz="1200" kern="1200">
        <a:solidFill>
          <a:schemeClr val="tx1"/>
        </a:solidFill>
        <a:latin typeface="+mn-lt"/>
        <a:ea typeface="+mn-ea"/>
        <a:cs typeface="+mn-cs"/>
      </a:defRPr>
    </a:lvl3pPr>
    <a:lvl4pPr marL="1188000" indent="-171450" algn="l" defTabSz="914400" rtl="0" eaLnBrk="1" latinLnBrk="0" hangingPunct="1">
      <a:spcBef>
        <a:spcPts val="200"/>
      </a:spcBef>
      <a:buFont typeface="Wingdings" pitchFamily="2" charset="2"/>
      <a:buChar char="§"/>
      <a:defRPr sz="1200" kern="1200">
        <a:solidFill>
          <a:schemeClr val="tx1"/>
        </a:solidFill>
        <a:latin typeface="+mn-lt"/>
        <a:ea typeface="+mn-ea"/>
        <a:cs typeface="+mn-cs"/>
      </a:defRPr>
    </a:lvl4pPr>
    <a:lvl5pPr marL="1584000" indent="-171450" algn="l" defTabSz="914400" rtl="0" eaLnBrk="1" latinLnBrk="0" hangingPunct="1">
      <a:spcBef>
        <a:spcPts val="200"/>
      </a:spcBef>
      <a:buFont typeface="Symbol" pitchFamily="18"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a:t>
            </a:fld>
            <a:endParaRPr lang="de-AT"/>
          </a:p>
        </p:txBody>
      </p:sp>
    </p:spTree>
    <p:extLst>
      <p:ext uri="{BB962C8B-B14F-4D97-AF65-F5344CB8AC3E}">
        <p14:creationId xmlns:p14="http://schemas.microsoft.com/office/powerpoint/2010/main" val="216440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•In der gemeinsamen Agrarpolitik ist Boden- und Gewässerschutz ein sehr wichtiges Thema, dementsprechende Ansätze werden daher auch im Rahmen der gemeinsamen Agrarpolitik im Rahmen der Konditionalität der Direktzahlungen als auch insbesondere im Rahmen des Agrarumweltprogramms ÖPUL unterstützt. Im ÖPUL 2023 werden hier auch verstärkt neue und innovative Ansätze unterstützt.</a:t>
            </a:r>
          </a:p>
          <a:p>
            <a:r>
              <a:rPr lang="de-AT" dirty="0" smtClean="0"/>
              <a:t>•</a:t>
            </a:r>
            <a:r>
              <a:rPr lang="de-AT" baseline="0" dirty="0" smtClean="0"/>
              <a:t> </a:t>
            </a:r>
            <a:r>
              <a:rPr lang="de-AT" dirty="0" smtClean="0"/>
              <a:t>Mit einer Teilnahme von über 80% am ÖPUL, werden großflächig Maßnahmen zum Boden- und Gewässerschutz umgesetzt. </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a:t>
            </a:fld>
            <a:endParaRPr lang="de-AT"/>
          </a:p>
        </p:txBody>
      </p:sp>
    </p:spTree>
    <p:extLst>
      <p:ext uri="{BB962C8B-B14F-4D97-AF65-F5344CB8AC3E}">
        <p14:creationId xmlns:p14="http://schemas.microsoft.com/office/powerpoint/2010/main" val="271205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	In weiteren Bereichen wie Bildung, Beratung und Forschung gibt es zahlreiche Aktivitäten des BML, die auf die verstärkte Bewusstseinsbildung und entsprechende Informationsmaßnahmen hinsichtlich Bodenfruchtbarkeit und Erosionsschutz abzielen (z. B. Richtlinien für die sachgerechte Düngung, Nitrat-Informationsdienst, Boden-Wasserschutz-Beratung, ÖPUL Weiterbildung, EIP-Projekte).</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4</a:t>
            </a:fld>
            <a:endParaRPr lang="de-AT"/>
          </a:p>
        </p:txBody>
      </p:sp>
    </p:spTree>
    <p:extLst>
      <p:ext uri="{BB962C8B-B14F-4D97-AF65-F5344CB8AC3E}">
        <p14:creationId xmlns:p14="http://schemas.microsoft.com/office/powerpoint/2010/main" val="339251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dirty="0" smtClean="0"/>
              <a:t>Die ÖPUL-Maßnahmen tragen u. a. zum Humusaufbau und zur Humuserhaltung im Boden bei, welche die Basis für eine verbesserte Bodenfruchtbarkeit hinsichtlich Nährstoff- und Wasserverfügbarkeit darstellt. Ebenso leisten die Maßnahmen einen wichtigen Beitrag zur Reduktion der Erosion und zur Verminderung des damit verbundenen Boden- und Nährstoffverlustes. Ebenso werden Maßnahmen unterstützt, die eine Verminderung von Nährstoff- und Pflanzenschutzmitteleinträgen in Gewässer gewährleisten.</a:t>
            </a:r>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5</a:t>
            </a:fld>
            <a:endParaRPr lang="de-AT"/>
          </a:p>
        </p:txBody>
      </p:sp>
    </p:spTree>
    <p:extLst>
      <p:ext uri="{BB962C8B-B14F-4D97-AF65-F5344CB8AC3E}">
        <p14:creationId xmlns:p14="http://schemas.microsoft.com/office/powerpoint/2010/main" val="256993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a:t>
            </a:r>
            <a:r>
              <a:rPr lang="de-AT" baseline="0" dirty="0" smtClean="0"/>
              <a:t> </a:t>
            </a:r>
            <a:r>
              <a:rPr lang="de-AT" dirty="0" smtClean="0"/>
              <a:t>2024 über 230.000 ha Biodiversitäts- und Naturschutzflächen angelegt, davon über 100.000 ha auf Acker als wichtige Rückzugs- und Lebensräume;</a:t>
            </a:r>
          </a:p>
          <a:p>
            <a:r>
              <a:rPr lang="de-AT" dirty="0" smtClean="0"/>
              <a:t>•</a:t>
            </a:r>
            <a:r>
              <a:rPr lang="de-AT" baseline="0" dirty="0" smtClean="0"/>
              <a:t> </a:t>
            </a:r>
            <a:r>
              <a:rPr lang="de-AT" dirty="0" smtClean="0"/>
              <a:t>Rund 280.000 ha in Begrünung-Zwischenfrucht gefördert, davon 760 ha Begleitsaat in Raps, rund 220.000 ha Ackerfläche mit Teilnahme an Begrünung-System Immergrün;</a:t>
            </a:r>
          </a:p>
          <a:p>
            <a:r>
              <a:rPr lang="de-AT" dirty="0" smtClean="0"/>
              <a:t>•</a:t>
            </a:r>
            <a:r>
              <a:rPr lang="de-AT" baseline="0" dirty="0" smtClean="0"/>
              <a:t> </a:t>
            </a:r>
            <a:r>
              <a:rPr lang="de-AT" dirty="0" smtClean="0"/>
              <a:t>Rund 140.000 ha Ackerfläche mit erosionsminderndem Anbauverfahren, davon rund 122.000 ha </a:t>
            </a:r>
            <a:r>
              <a:rPr lang="de-AT" dirty="0" err="1" smtClean="0"/>
              <a:t>Mulchsaat</a:t>
            </a:r>
            <a:r>
              <a:rPr lang="de-AT" dirty="0" smtClean="0"/>
              <a:t>, 3.600 ha Direktsaat bzw. Strip-Till, rund 8.000 ha Anhäufungen bei Kartoffeln (Zwischendämme) sowie 4.700 ha Untersaaten gefördert;</a:t>
            </a:r>
          </a:p>
          <a:p>
            <a:r>
              <a:rPr lang="de-AT" dirty="0" smtClean="0"/>
              <a:t>•</a:t>
            </a:r>
            <a:r>
              <a:rPr lang="de-AT" baseline="0" dirty="0" smtClean="0"/>
              <a:t> </a:t>
            </a:r>
            <a:r>
              <a:rPr lang="de-AT" dirty="0" smtClean="0"/>
              <a:t>Rund 135.000 ha förderwürdige Kulturen mit positiven Eigenschaften für Boden (z. B. Feldfutter, Raps, Sonnenblumen),  4.000 ha Wildkräuter- und Brutflächen als Getreideflächen mit doppeltem Reihenabstand und Verzicht auf Pflegemaßnahmen im Frühjahr sowie rund 1.800 ha Blühkulturen-Heil-und Gewürzpflanzen, </a:t>
            </a:r>
          </a:p>
          <a:p>
            <a:r>
              <a:rPr lang="de-AT" dirty="0" smtClean="0"/>
              <a:t>•</a:t>
            </a:r>
            <a:r>
              <a:rPr lang="de-AT" baseline="0" dirty="0" smtClean="0"/>
              <a:t> </a:t>
            </a:r>
            <a:r>
              <a:rPr lang="de-AT" dirty="0" smtClean="0"/>
              <a:t>über 220.000 ha Ackerfläche werden in der Maßnahme Vorbeugender Grundwasserschutz – Acker gefördert, hier besteht noch weiteres Potential für einen zusätzlichen Einstieg in die Maßnahme, die insbesondere auf die Reduktion von Nährstoffüberschüssen abzielt, ab 2025 wir die Maßnahme durch das Einziehen eines Korridors für die anrechenbare Vorfruchtwirkung erst ab 20 kg N/ha (statt 10) bzw. max. 100 kg N/ha jeweils vor Abzug der Reduktionsfaktoren </a:t>
            </a:r>
            <a:r>
              <a:rPr lang="de-AT" dirty="0" err="1" smtClean="0"/>
              <a:t>attraktiviert</a:t>
            </a:r>
            <a:endParaRPr lang="de-AT" dirty="0" smtClean="0"/>
          </a:p>
          <a:p>
            <a:r>
              <a:rPr lang="de-AT" dirty="0" smtClean="0"/>
              <a:t>•</a:t>
            </a:r>
            <a:r>
              <a:rPr lang="de-AT" baseline="0" dirty="0" smtClean="0"/>
              <a:t> </a:t>
            </a:r>
            <a:r>
              <a:rPr lang="de-AT" dirty="0" smtClean="0"/>
              <a:t>Mit einer Teilnahme von über 80% am ÖPUL, werden großflächig Maßnahmen zum Boden- und Gewässerschutz umgesetzt. Um die nachhaltige Bewirtschaftung, die Akzeptanz und Wirksamkeit der Maßnahmen bei den Betrieben noch weiter zu stärken wurde im Rahmen der GSP Änderung 2024 eine Prämienanhebung von 8%  im ÖPUL (ohne Öko-Regelungen) umgesetzt ab 2025 werden</a:t>
            </a:r>
            <a:r>
              <a:rPr lang="de-AT" baseline="0" dirty="0" smtClean="0"/>
              <a:t> </a:t>
            </a:r>
            <a:r>
              <a:rPr lang="de-AT" dirty="0" smtClean="0"/>
              <a:t>auch die Prämien für die Öko-Regelungen (Zwischenfrucht, Immergrün, Weide) angehoben und neue Maßnahmenelemente wie z. B. die Unterstützung von Agroforststreifen, </a:t>
            </a:r>
            <a:r>
              <a:rPr lang="de-AT" dirty="0" err="1" smtClean="0"/>
              <a:t>Pheromonfallen</a:t>
            </a:r>
            <a:r>
              <a:rPr lang="de-AT" dirty="0" smtClean="0"/>
              <a:t> bei Zuckerrüben oder auch der </a:t>
            </a:r>
            <a:r>
              <a:rPr lang="de-AT" dirty="0" err="1" smtClean="0"/>
              <a:t>Cultan</a:t>
            </a:r>
            <a:r>
              <a:rPr lang="de-AT" dirty="0" smtClean="0"/>
              <a:t>-Düngung angeboten. </a:t>
            </a:r>
            <a:r>
              <a:rPr lang="de-AT" baseline="0" dirty="0" smtClean="0"/>
              <a:t> </a:t>
            </a:r>
            <a:r>
              <a:rPr lang="de-AT" dirty="0" smtClean="0"/>
              <a:t>Zudem wird die verpflichtende Anlage von 4% Brachen wird als freiwillige Maßnahme der Konditionalität umgesetzt und im Gegenzug die UBB/BIO-Ackerprämie aufgrund der abgesenkten Baseline angehoben.</a:t>
            </a:r>
          </a:p>
          <a:p>
            <a:endParaRPr lang="de-AT" dirty="0" smtClean="0"/>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6</a:t>
            </a:fld>
            <a:endParaRPr lang="de-AT"/>
          </a:p>
        </p:txBody>
      </p:sp>
    </p:spTree>
    <p:extLst>
      <p:ext uri="{BB962C8B-B14F-4D97-AF65-F5344CB8AC3E}">
        <p14:creationId xmlns:p14="http://schemas.microsoft.com/office/powerpoint/2010/main" val="167918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7</a:t>
            </a:fld>
            <a:endParaRPr lang="de-AT"/>
          </a:p>
        </p:txBody>
      </p:sp>
    </p:spTree>
    <p:extLst>
      <p:ext uri="{BB962C8B-B14F-4D97-AF65-F5344CB8AC3E}">
        <p14:creationId xmlns:p14="http://schemas.microsoft.com/office/powerpoint/2010/main" val="317986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3450" y="461963"/>
            <a:ext cx="5187950" cy="3892550"/>
          </a:xfrm>
        </p:spPr>
      </p:sp>
      <p:sp>
        <p:nvSpPr>
          <p:cNvPr id="3" name="Notizenplatzhalter 2"/>
          <p:cNvSpPr>
            <a:spLocks noGrp="1"/>
          </p:cNvSpPr>
          <p:nvPr>
            <p:ph type="body" idx="1"/>
          </p:nvPr>
        </p:nvSpPr>
        <p:spPr>
          <a:xfrm>
            <a:off x="469072" y="4355268"/>
            <a:ext cx="6207679" cy="5689121"/>
          </a:xfrm>
        </p:spPr>
        <p:txBody>
          <a:bodyPr/>
          <a:lstStyle/>
          <a:p>
            <a:pPr defTabSz="950308">
              <a:defRPr/>
            </a:pPr>
            <a:endParaRPr lang="de-AT" dirty="0"/>
          </a:p>
        </p:txBody>
      </p:sp>
      <p:sp>
        <p:nvSpPr>
          <p:cNvPr id="4" name="Foliennummernplatzhalter 3"/>
          <p:cNvSpPr>
            <a:spLocks noGrp="1"/>
          </p:cNvSpPr>
          <p:nvPr>
            <p:ph type="sldNum" sz="quarter" idx="10"/>
          </p:nvPr>
        </p:nvSpPr>
        <p:spPr/>
        <p:txBody>
          <a:bodyPr/>
          <a:lstStyle/>
          <a:p>
            <a:pPr defTabSz="917025">
              <a:defRPr/>
            </a:pPr>
            <a:fld id="{F0A5DA3B-92D6-4D4B-9895-D15CB563B5E4}" type="slidenum">
              <a:rPr lang="de-AT">
                <a:solidFill>
                  <a:prstClr val="black"/>
                </a:solidFill>
                <a:latin typeface="Calibri"/>
              </a:rPr>
              <a:pPr defTabSz="917025">
                <a:defRPr/>
              </a:pPr>
              <a:t>8</a:t>
            </a:fld>
            <a:endParaRPr lang="de-AT">
              <a:solidFill>
                <a:prstClr val="black"/>
              </a:solidFill>
              <a:latin typeface="Calibri"/>
            </a:endParaRPr>
          </a:p>
        </p:txBody>
      </p:sp>
    </p:spTree>
    <p:extLst>
      <p:ext uri="{BB962C8B-B14F-4D97-AF65-F5344CB8AC3E}">
        <p14:creationId xmlns:p14="http://schemas.microsoft.com/office/powerpoint/2010/main" val="47050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9</a:t>
            </a:fld>
            <a:endParaRPr lang="de-AT"/>
          </a:p>
        </p:txBody>
      </p:sp>
    </p:spTree>
    <p:extLst>
      <p:ext uri="{BB962C8B-B14F-4D97-AF65-F5344CB8AC3E}">
        <p14:creationId xmlns:p14="http://schemas.microsoft.com/office/powerpoint/2010/main" val="289772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xtfolie mit 1-zeiligem Titel">
    <p:spTree>
      <p:nvGrpSpPr>
        <p:cNvPr id="1" name=""/>
        <p:cNvGrpSpPr/>
        <p:nvPr/>
      </p:nvGrpSpPr>
      <p:grpSpPr>
        <a:xfrm>
          <a:off x="0" y="0"/>
          <a:ext cx="0" cy="0"/>
          <a:chOff x="0" y="0"/>
          <a:chExt cx="0" cy="0"/>
        </a:xfrm>
      </p:grpSpPr>
      <p:sp>
        <p:nvSpPr>
          <p:cNvPr id="3" name="Rechteck 2"/>
          <p:cNvSpPr/>
          <p:nvPr userDrawn="1"/>
        </p:nvSpPr>
        <p:spPr>
          <a:xfrm>
            <a:off x="1" y="1148400"/>
            <a:ext cx="9144000" cy="57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title"/>
          </p:nvPr>
        </p:nvSpPr>
        <p:spPr>
          <a:xfrm>
            <a:off x="540000" y="1317600"/>
            <a:ext cx="7978525" cy="829455"/>
          </a:xfrm>
        </p:spPr>
        <p:txBody>
          <a:bodyPr/>
          <a:lstStyle>
            <a:lvl1pPr>
              <a:defRPr>
                <a:solidFill>
                  <a:schemeClr val="bg2"/>
                </a:solidFill>
              </a:defRPr>
            </a:lvl1pPr>
          </a:lstStyle>
          <a:p>
            <a:r>
              <a:rPr lang="de-DE" smtClean="0"/>
              <a:t>Titelmasterformat durch Klicken bearbeiten</a:t>
            </a:r>
            <a:endParaRPr lang="de-DE" dirty="0"/>
          </a:p>
        </p:txBody>
      </p:sp>
      <p:sp>
        <p:nvSpPr>
          <p:cNvPr id="8" name="Textplatzhalter 7"/>
          <p:cNvSpPr>
            <a:spLocks noGrp="1"/>
          </p:cNvSpPr>
          <p:nvPr>
            <p:ph type="body" sz="quarter" idx="13"/>
          </p:nvPr>
        </p:nvSpPr>
        <p:spPr>
          <a:xfrm>
            <a:off x="539750" y="2077200"/>
            <a:ext cx="7978775" cy="4068000"/>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de-DE" smtClean="0"/>
              <a:t>Formatvorlagen des Textmasters bearbeiten</a:t>
            </a:r>
          </a:p>
          <a:p>
            <a:pPr lvl="1"/>
            <a:r>
              <a:rPr lang="de-DE" smtClean="0"/>
              <a:t>Zweite Ebene</a:t>
            </a:r>
          </a:p>
          <a:p>
            <a:pPr lvl="2"/>
            <a:r>
              <a:rPr lang="de-DE" smtClean="0"/>
              <a:t>Dritte Ebene</a:t>
            </a:r>
          </a:p>
        </p:txBody>
      </p:sp>
      <p:sp>
        <p:nvSpPr>
          <p:cNvPr id="4" name="Fußzeilenplatzhalter 3"/>
          <p:cNvSpPr>
            <a:spLocks noGrp="1"/>
          </p:cNvSpPr>
          <p:nvPr>
            <p:ph type="ftr" sz="quarter" idx="11"/>
          </p:nvPr>
        </p:nvSpPr>
        <p:spPr/>
        <p:txBody>
          <a:bodyPr/>
          <a:lstStyle>
            <a:lvl1pPr>
              <a:defRPr>
                <a:solidFill>
                  <a:schemeClr val="bg2"/>
                </a:solidFill>
              </a:defRPr>
            </a:lvl1pPr>
          </a:lstStyle>
          <a:p>
            <a:r>
              <a:rPr lang="de-AT" smtClean="0"/>
              <a:t>Präsentationstitel</a:t>
            </a:r>
            <a:endParaRPr lang="de-AT" dirty="0"/>
          </a:p>
        </p:txBody>
      </p:sp>
      <p:sp>
        <p:nvSpPr>
          <p:cNvPr id="5" name="Foliennummernplatzhalter 4"/>
          <p:cNvSpPr>
            <a:spLocks noGrp="1"/>
          </p:cNvSpPr>
          <p:nvPr>
            <p:ph type="sldNum" sz="quarter" idx="12"/>
          </p:nvPr>
        </p:nvSpPr>
        <p:spPr>
          <a:xfrm>
            <a:off x="7704003" y="6387002"/>
            <a:ext cx="814522" cy="266700"/>
          </a:xfrm>
        </p:spPr>
        <p:txBody>
          <a:bodyPr/>
          <a:lstStyle>
            <a:lvl1pPr>
              <a:defRPr>
                <a:solidFill>
                  <a:schemeClr val="bg2"/>
                </a:solidFill>
              </a:defRPr>
            </a:lvl1p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87766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de-DE" dirty="0"/>
          </a:p>
        </p:txBody>
      </p:sp>
      <p:sp>
        <p:nvSpPr>
          <p:cNvPr id="7" name="Textplatzhalter 6"/>
          <p:cNvSpPr>
            <a:spLocks noGrp="1"/>
          </p:cNvSpPr>
          <p:nvPr>
            <p:ph type="body" sz="quarter" idx="18" hasCustomPrompt="1"/>
          </p:nvPr>
        </p:nvSpPr>
        <p:spPr>
          <a:xfrm>
            <a:off x="540002" y="1955076"/>
            <a:ext cx="881063" cy="1176867"/>
          </a:xfrm>
        </p:spPr>
        <p:txBody>
          <a:bodyPr/>
          <a:lstStyle>
            <a:lvl1pPr marL="0" indent="0">
              <a:lnSpc>
                <a:spcPct val="100000"/>
              </a:lnSpc>
              <a:buNone/>
              <a:defRPr sz="6600"/>
            </a:lvl1pPr>
          </a:lstStyle>
          <a:p>
            <a:pPr lvl="0"/>
            <a:r>
              <a:rPr lang="de-AT" dirty="0" smtClean="0"/>
              <a:t>01</a:t>
            </a:r>
            <a:endParaRPr lang="de-AT" dirty="0"/>
          </a:p>
        </p:txBody>
      </p:sp>
      <p:sp>
        <p:nvSpPr>
          <p:cNvPr id="6" name="Textplatzhalter 5"/>
          <p:cNvSpPr>
            <a:spLocks noGrp="1"/>
          </p:cNvSpPr>
          <p:nvPr>
            <p:ph type="body" sz="quarter" idx="13"/>
          </p:nvPr>
        </p:nvSpPr>
        <p:spPr>
          <a:xfrm>
            <a:off x="1647826" y="2056965"/>
            <a:ext cx="2335452" cy="1174751"/>
          </a:xfrm>
        </p:spPr>
        <p:txBody>
          <a:bodyPr/>
          <a:lstStyle>
            <a:lvl1pPr marL="0" indent="0">
              <a:lnSpc>
                <a:spcPct val="100000"/>
              </a:lnSpc>
              <a:buNone/>
              <a:defRPr sz="900"/>
            </a:lvl1pPr>
          </a:lstStyle>
          <a:p>
            <a:pPr lvl="0"/>
            <a:r>
              <a:rPr lang="de-DE" smtClean="0"/>
              <a:t>Formatvorlagen des Textmasters bearbeiten</a:t>
            </a:r>
          </a:p>
        </p:txBody>
      </p:sp>
      <p:sp>
        <p:nvSpPr>
          <p:cNvPr id="14" name="Textplatzhalter 6"/>
          <p:cNvSpPr>
            <a:spLocks noGrp="1"/>
          </p:cNvSpPr>
          <p:nvPr>
            <p:ph type="body" sz="quarter" idx="19" hasCustomPrompt="1"/>
          </p:nvPr>
        </p:nvSpPr>
        <p:spPr>
          <a:xfrm>
            <a:off x="540002" y="3332300"/>
            <a:ext cx="881063" cy="1176867"/>
          </a:xfrm>
        </p:spPr>
        <p:txBody>
          <a:bodyPr/>
          <a:lstStyle>
            <a:lvl1pPr marL="0" indent="0">
              <a:lnSpc>
                <a:spcPct val="100000"/>
              </a:lnSpc>
              <a:buNone/>
              <a:defRPr sz="6600"/>
            </a:lvl1pPr>
          </a:lstStyle>
          <a:p>
            <a:pPr lvl="0"/>
            <a:r>
              <a:rPr lang="de-AT" dirty="0" smtClean="0"/>
              <a:t>02</a:t>
            </a:r>
            <a:endParaRPr lang="de-AT" dirty="0"/>
          </a:p>
        </p:txBody>
      </p:sp>
      <p:sp>
        <p:nvSpPr>
          <p:cNvPr id="21" name="Textplatzhalter 5"/>
          <p:cNvSpPr>
            <a:spLocks noGrp="1"/>
          </p:cNvSpPr>
          <p:nvPr>
            <p:ph type="body" sz="quarter" idx="14"/>
          </p:nvPr>
        </p:nvSpPr>
        <p:spPr>
          <a:xfrm>
            <a:off x="1647826" y="3440423"/>
            <a:ext cx="2335453" cy="1174751"/>
          </a:xfrm>
        </p:spPr>
        <p:txBody>
          <a:bodyPr/>
          <a:lstStyle>
            <a:lvl1pPr marL="0" indent="0">
              <a:lnSpc>
                <a:spcPct val="100000"/>
              </a:lnSpc>
              <a:buNone/>
              <a:defRPr sz="900"/>
            </a:lvl1pPr>
          </a:lstStyle>
          <a:p>
            <a:pPr lvl="0"/>
            <a:r>
              <a:rPr lang="de-DE" smtClean="0"/>
              <a:t>Formatvorlagen des Textmasters bearbeiten</a:t>
            </a:r>
          </a:p>
        </p:txBody>
      </p:sp>
      <p:sp>
        <p:nvSpPr>
          <p:cNvPr id="15" name="Textplatzhalter 6"/>
          <p:cNvSpPr>
            <a:spLocks noGrp="1"/>
          </p:cNvSpPr>
          <p:nvPr>
            <p:ph type="body" sz="quarter" idx="20" hasCustomPrompt="1"/>
          </p:nvPr>
        </p:nvSpPr>
        <p:spPr>
          <a:xfrm>
            <a:off x="540002" y="4721557"/>
            <a:ext cx="881063" cy="1176867"/>
          </a:xfrm>
        </p:spPr>
        <p:txBody>
          <a:bodyPr/>
          <a:lstStyle>
            <a:lvl1pPr marL="0" indent="0">
              <a:lnSpc>
                <a:spcPct val="100000"/>
              </a:lnSpc>
              <a:buNone/>
              <a:defRPr sz="6600"/>
            </a:lvl1pPr>
          </a:lstStyle>
          <a:p>
            <a:pPr lvl="0"/>
            <a:r>
              <a:rPr lang="de-AT" dirty="0" smtClean="0"/>
              <a:t>03</a:t>
            </a:r>
            <a:endParaRPr lang="de-AT" dirty="0"/>
          </a:p>
        </p:txBody>
      </p:sp>
      <p:sp>
        <p:nvSpPr>
          <p:cNvPr id="22" name="Textplatzhalter 5"/>
          <p:cNvSpPr>
            <a:spLocks noGrp="1"/>
          </p:cNvSpPr>
          <p:nvPr>
            <p:ph type="body" sz="quarter" idx="15"/>
          </p:nvPr>
        </p:nvSpPr>
        <p:spPr>
          <a:xfrm>
            <a:off x="1647826" y="4823882"/>
            <a:ext cx="2335453" cy="1174751"/>
          </a:xfrm>
        </p:spPr>
        <p:txBody>
          <a:bodyPr/>
          <a:lstStyle>
            <a:lvl1pPr marL="0" indent="0">
              <a:lnSpc>
                <a:spcPct val="100000"/>
              </a:lnSpc>
              <a:buNone/>
              <a:defRPr sz="900"/>
            </a:lvl1pPr>
          </a:lstStyle>
          <a:p>
            <a:pPr lvl="0"/>
            <a:r>
              <a:rPr lang="de-DE" smtClean="0"/>
              <a:t>Formatvorlagen des Textmasters bearbeiten</a:t>
            </a:r>
          </a:p>
        </p:txBody>
      </p:sp>
      <p:sp>
        <p:nvSpPr>
          <p:cNvPr id="24" name="Textplatzhalter 6"/>
          <p:cNvSpPr>
            <a:spLocks noGrp="1"/>
          </p:cNvSpPr>
          <p:nvPr>
            <p:ph type="body" sz="quarter" idx="24" hasCustomPrompt="1"/>
          </p:nvPr>
        </p:nvSpPr>
        <p:spPr>
          <a:xfrm>
            <a:off x="4560857" y="1955076"/>
            <a:ext cx="881063" cy="1176867"/>
          </a:xfrm>
        </p:spPr>
        <p:txBody>
          <a:bodyPr/>
          <a:lstStyle>
            <a:lvl1pPr marL="0" indent="0">
              <a:lnSpc>
                <a:spcPct val="100000"/>
              </a:lnSpc>
              <a:buNone/>
              <a:defRPr sz="6600"/>
            </a:lvl1pPr>
          </a:lstStyle>
          <a:p>
            <a:pPr lvl="0"/>
            <a:r>
              <a:rPr lang="de-AT" dirty="0" smtClean="0"/>
              <a:t>04</a:t>
            </a:r>
            <a:endParaRPr lang="de-AT" dirty="0"/>
          </a:p>
        </p:txBody>
      </p:sp>
      <p:sp>
        <p:nvSpPr>
          <p:cNvPr id="16" name="Textplatzhalter 5"/>
          <p:cNvSpPr>
            <a:spLocks noGrp="1"/>
          </p:cNvSpPr>
          <p:nvPr>
            <p:ph type="body" sz="quarter" idx="21"/>
          </p:nvPr>
        </p:nvSpPr>
        <p:spPr>
          <a:xfrm>
            <a:off x="5668681" y="2056965"/>
            <a:ext cx="2335452" cy="1174751"/>
          </a:xfrm>
        </p:spPr>
        <p:txBody>
          <a:bodyPr/>
          <a:lstStyle>
            <a:lvl1pPr marL="0" indent="0">
              <a:lnSpc>
                <a:spcPct val="100000"/>
              </a:lnSpc>
              <a:buNone/>
              <a:defRPr sz="900"/>
            </a:lvl1pPr>
          </a:lstStyle>
          <a:p>
            <a:pPr lvl="0"/>
            <a:r>
              <a:rPr lang="de-DE" smtClean="0"/>
              <a:t>Formatvorlagen des Textmasters bearbeiten</a:t>
            </a:r>
          </a:p>
        </p:txBody>
      </p:sp>
      <p:sp>
        <p:nvSpPr>
          <p:cNvPr id="25" name="Textplatzhalter 6"/>
          <p:cNvSpPr>
            <a:spLocks noGrp="1"/>
          </p:cNvSpPr>
          <p:nvPr>
            <p:ph type="body" sz="quarter" idx="25" hasCustomPrompt="1"/>
          </p:nvPr>
        </p:nvSpPr>
        <p:spPr>
          <a:xfrm>
            <a:off x="4560857" y="3332300"/>
            <a:ext cx="881063" cy="1176867"/>
          </a:xfrm>
        </p:spPr>
        <p:txBody>
          <a:bodyPr/>
          <a:lstStyle>
            <a:lvl1pPr marL="0" indent="0">
              <a:lnSpc>
                <a:spcPct val="100000"/>
              </a:lnSpc>
              <a:buNone/>
              <a:defRPr sz="6600"/>
            </a:lvl1pPr>
          </a:lstStyle>
          <a:p>
            <a:pPr lvl="0"/>
            <a:r>
              <a:rPr lang="de-AT" dirty="0" smtClean="0"/>
              <a:t>05</a:t>
            </a:r>
            <a:endParaRPr lang="de-AT" dirty="0"/>
          </a:p>
        </p:txBody>
      </p:sp>
      <p:sp>
        <p:nvSpPr>
          <p:cNvPr id="17" name="Textplatzhalter 5"/>
          <p:cNvSpPr>
            <a:spLocks noGrp="1"/>
          </p:cNvSpPr>
          <p:nvPr>
            <p:ph type="body" sz="quarter" idx="22"/>
          </p:nvPr>
        </p:nvSpPr>
        <p:spPr>
          <a:xfrm>
            <a:off x="5668681" y="3440423"/>
            <a:ext cx="2335453" cy="1174751"/>
          </a:xfrm>
        </p:spPr>
        <p:txBody>
          <a:bodyPr/>
          <a:lstStyle>
            <a:lvl1pPr marL="0" indent="0">
              <a:lnSpc>
                <a:spcPct val="100000"/>
              </a:lnSpc>
              <a:buNone/>
              <a:defRPr sz="900"/>
            </a:lvl1pPr>
          </a:lstStyle>
          <a:p>
            <a:pPr lvl="0"/>
            <a:r>
              <a:rPr lang="de-DE" smtClean="0"/>
              <a:t>Formatvorlagen des Textmasters bearbeiten</a:t>
            </a:r>
          </a:p>
        </p:txBody>
      </p:sp>
      <p:sp>
        <p:nvSpPr>
          <p:cNvPr id="26" name="Textplatzhalter 6"/>
          <p:cNvSpPr>
            <a:spLocks noGrp="1"/>
          </p:cNvSpPr>
          <p:nvPr>
            <p:ph type="body" sz="quarter" idx="26" hasCustomPrompt="1"/>
          </p:nvPr>
        </p:nvSpPr>
        <p:spPr>
          <a:xfrm>
            <a:off x="4560857" y="4721557"/>
            <a:ext cx="881063" cy="1176867"/>
          </a:xfrm>
        </p:spPr>
        <p:txBody>
          <a:bodyPr/>
          <a:lstStyle>
            <a:lvl1pPr marL="0" indent="0">
              <a:lnSpc>
                <a:spcPct val="100000"/>
              </a:lnSpc>
              <a:buNone/>
              <a:defRPr sz="6600"/>
            </a:lvl1pPr>
          </a:lstStyle>
          <a:p>
            <a:pPr lvl="0"/>
            <a:r>
              <a:rPr lang="de-AT" dirty="0" smtClean="0"/>
              <a:t>06</a:t>
            </a:r>
            <a:endParaRPr lang="de-AT" dirty="0"/>
          </a:p>
        </p:txBody>
      </p:sp>
      <p:sp>
        <p:nvSpPr>
          <p:cNvPr id="23" name="Textplatzhalter 5"/>
          <p:cNvSpPr>
            <a:spLocks noGrp="1"/>
          </p:cNvSpPr>
          <p:nvPr>
            <p:ph type="body" sz="quarter" idx="23"/>
          </p:nvPr>
        </p:nvSpPr>
        <p:spPr>
          <a:xfrm>
            <a:off x="5668681" y="4823882"/>
            <a:ext cx="2335453" cy="1174751"/>
          </a:xfrm>
        </p:spPr>
        <p:txBody>
          <a:bodyPr/>
          <a:lstStyle>
            <a:lvl1pPr marL="0" indent="0">
              <a:lnSpc>
                <a:spcPct val="100000"/>
              </a:lnSpc>
              <a:buNone/>
              <a:defRPr sz="900"/>
            </a:lvl1pPr>
          </a:lstStyle>
          <a:p>
            <a:pPr lvl="0"/>
            <a:r>
              <a:rPr lang="de-DE" smtClean="0"/>
              <a:t>Formatvorlagen des Textmasters bearbeiten</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a:xfrm>
            <a:off x="7704003" y="6387003"/>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9114729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extfolie mit 1-zeiligem Titel">
    <p:spTree>
      <p:nvGrpSpPr>
        <p:cNvPr id="1" name=""/>
        <p:cNvGrpSpPr/>
        <p:nvPr/>
      </p:nvGrpSpPr>
      <p:grpSpPr>
        <a:xfrm>
          <a:off x="0" y="0"/>
          <a:ext cx="0" cy="0"/>
          <a:chOff x="0" y="0"/>
          <a:chExt cx="0" cy="0"/>
        </a:xfrm>
      </p:grpSpPr>
      <p:sp>
        <p:nvSpPr>
          <p:cNvPr id="18" name="Rechteck 17"/>
          <p:cNvSpPr/>
          <p:nvPr userDrawn="1"/>
        </p:nvSpPr>
        <p:spPr>
          <a:xfrm>
            <a:off x="0" y="1148400"/>
            <a:ext cx="9144000" cy="5709600"/>
          </a:xfrm>
          <a:prstGeom prst="rect">
            <a:avLst/>
          </a:prstGeom>
          <a:solidFill>
            <a:schemeClr val="tx1"/>
          </a:solidFill>
          <a:ln>
            <a:solidFill>
              <a:srgbClr val="EBF0F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1800">
              <a:solidFill>
                <a:schemeClr val="bg2"/>
              </a:solidFill>
            </a:endParaRPr>
          </a:p>
        </p:txBody>
      </p:sp>
      <p:sp>
        <p:nvSpPr>
          <p:cNvPr id="2" name="Titel 1"/>
          <p:cNvSpPr>
            <a:spLocks noGrp="1"/>
          </p:cNvSpPr>
          <p:nvPr>
            <p:ph type="title"/>
          </p:nvPr>
        </p:nvSpPr>
        <p:spPr/>
        <p:txBody>
          <a:bodyPr/>
          <a:lstStyle>
            <a:lvl1pPr>
              <a:defRPr>
                <a:solidFill>
                  <a:schemeClr val="bg2"/>
                </a:solidFill>
              </a:defRPr>
            </a:lvl1pPr>
          </a:lstStyle>
          <a:p>
            <a:r>
              <a:rPr lang="de-DE" smtClean="0"/>
              <a:t>Titelmasterformat durch Klicken bearbeiten</a:t>
            </a:r>
            <a:endParaRPr lang="de-DE" dirty="0"/>
          </a:p>
        </p:txBody>
      </p:sp>
      <p:sp>
        <p:nvSpPr>
          <p:cNvPr id="7" name="Textplatzhalter 6"/>
          <p:cNvSpPr>
            <a:spLocks noGrp="1"/>
          </p:cNvSpPr>
          <p:nvPr>
            <p:ph type="body" sz="quarter" idx="18" hasCustomPrompt="1"/>
          </p:nvPr>
        </p:nvSpPr>
        <p:spPr>
          <a:xfrm>
            <a:off x="540002" y="1955076"/>
            <a:ext cx="881063" cy="1176867"/>
          </a:xfrm>
        </p:spPr>
        <p:txBody>
          <a:bodyPr/>
          <a:lstStyle>
            <a:lvl1pPr marL="0" indent="0">
              <a:lnSpc>
                <a:spcPct val="100000"/>
              </a:lnSpc>
              <a:buNone/>
              <a:defRPr sz="6600">
                <a:solidFill>
                  <a:schemeClr val="bg2"/>
                </a:solidFill>
              </a:defRPr>
            </a:lvl1pPr>
          </a:lstStyle>
          <a:p>
            <a:pPr lvl="0"/>
            <a:r>
              <a:rPr lang="de-AT" dirty="0" smtClean="0"/>
              <a:t>01</a:t>
            </a:r>
            <a:endParaRPr lang="de-AT" dirty="0"/>
          </a:p>
        </p:txBody>
      </p:sp>
      <p:sp>
        <p:nvSpPr>
          <p:cNvPr id="6" name="Textplatzhalter 5"/>
          <p:cNvSpPr>
            <a:spLocks noGrp="1"/>
          </p:cNvSpPr>
          <p:nvPr>
            <p:ph type="body" sz="quarter" idx="13"/>
          </p:nvPr>
        </p:nvSpPr>
        <p:spPr>
          <a:xfrm>
            <a:off x="1647826" y="2056965"/>
            <a:ext cx="2335452" cy="1174751"/>
          </a:xfrm>
        </p:spPr>
        <p:txBody>
          <a:bodyPr/>
          <a:lstStyle>
            <a:lvl1pPr marL="0" indent="0">
              <a:lnSpc>
                <a:spcPct val="100000"/>
              </a:lnSpc>
              <a:buNone/>
              <a:defRPr sz="900">
                <a:solidFill>
                  <a:schemeClr val="bg2"/>
                </a:solidFill>
              </a:defRPr>
            </a:lvl1pPr>
          </a:lstStyle>
          <a:p>
            <a:pPr lvl="0"/>
            <a:r>
              <a:rPr lang="de-DE" smtClean="0"/>
              <a:t>Formatvorlagen des Textmasters bearbeiten</a:t>
            </a:r>
          </a:p>
        </p:txBody>
      </p:sp>
      <p:sp>
        <p:nvSpPr>
          <p:cNvPr id="14" name="Textplatzhalter 6"/>
          <p:cNvSpPr>
            <a:spLocks noGrp="1"/>
          </p:cNvSpPr>
          <p:nvPr>
            <p:ph type="body" sz="quarter" idx="19" hasCustomPrompt="1"/>
          </p:nvPr>
        </p:nvSpPr>
        <p:spPr>
          <a:xfrm>
            <a:off x="540002" y="3332300"/>
            <a:ext cx="881063" cy="1176867"/>
          </a:xfrm>
        </p:spPr>
        <p:txBody>
          <a:bodyPr/>
          <a:lstStyle>
            <a:lvl1pPr marL="0" indent="0">
              <a:lnSpc>
                <a:spcPct val="100000"/>
              </a:lnSpc>
              <a:buNone/>
              <a:defRPr sz="6600">
                <a:solidFill>
                  <a:schemeClr val="bg2"/>
                </a:solidFill>
              </a:defRPr>
            </a:lvl1pPr>
          </a:lstStyle>
          <a:p>
            <a:pPr lvl="0"/>
            <a:r>
              <a:rPr lang="de-AT" dirty="0" smtClean="0"/>
              <a:t>02</a:t>
            </a:r>
            <a:endParaRPr lang="de-AT" dirty="0"/>
          </a:p>
        </p:txBody>
      </p:sp>
      <p:sp>
        <p:nvSpPr>
          <p:cNvPr id="21" name="Textplatzhalter 5"/>
          <p:cNvSpPr>
            <a:spLocks noGrp="1"/>
          </p:cNvSpPr>
          <p:nvPr>
            <p:ph type="body" sz="quarter" idx="14"/>
          </p:nvPr>
        </p:nvSpPr>
        <p:spPr>
          <a:xfrm>
            <a:off x="1647826" y="3440423"/>
            <a:ext cx="2335453" cy="1174751"/>
          </a:xfrm>
        </p:spPr>
        <p:txBody>
          <a:bodyPr/>
          <a:lstStyle>
            <a:lvl1pPr marL="0" indent="0">
              <a:lnSpc>
                <a:spcPct val="100000"/>
              </a:lnSpc>
              <a:buNone/>
              <a:defRPr sz="900">
                <a:solidFill>
                  <a:schemeClr val="bg2"/>
                </a:solidFill>
              </a:defRPr>
            </a:lvl1pPr>
          </a:lstStyle>
          <a:p>
            <a:pPr lvl="0"/>
            <a:r>
              <a:rPr lang="de-DE" smtClean="0"/>
              <a:t>Formatvorlagen des Textmasters bearbeiten</a:t>
            </a:r>
          </a:p>
        </p:txBody>
      </p:sp>
      <p:sp>
        <p:nvSpPr>
          <p:cNvPr id="15" name="Textplatzhalter 6"/>
          <p:cNvSpPr>
            <a:spLocks noGrp="1"/>
          </p:cNvSpPr>
          <p:nvPr>
            <p:ph type="body" sz="quarter" idx="20" hasCustomPrompt="1"/>
          </p:nvPr>
        </p:nvSpPr>
        <p:spPr>
          <a:xfrm>
            <a:off x="540002" y="4721557"/>
            <a:ext cx="881063" cy="1176867"/>
          </a:xfrm>
        </p:spPr>
        <p:txBody>
          <a:bodyPr/>
          <a:lstStyle>
            <a:lvl1pPr marL="0" indent="0">
              <a:lnSpc>
                <a:spcPct val="100000"/>
              </a:lnSpc>
              <a:buNone/>
              <a:defRPr sz="6600">
                <a:solidFill>
                  <a:schemeClr val="bg2"/>
                </a:solidFill>
              </a:defRPr>
            </a:lvl1pPr>
          </a:lstStyle>
          <a:p>
            <a:pPr lvl="0"/>
            <a:r>
              <a:rPr lang="de-AT" dirty="0" smtClean="0"/>
              <a:t>03</a:t>
            </a:r>
            <a:endParaRPr lang="de-AT" dirty="0"/>
          </a:p>
        </p:txBody>
      </p:sp>
      <p:sp>
        <p:nvSpPr>
          <p:cNvPr id="22" name="Textplatzhalter 5"/>
          <p:cNvSpPr>
            <a:spLocks noGrp="1"/>
          </p:cNvSpPr>
          <p:nvPr>
            <p:ph type="body" sz="quarter" idx="15"/>
          </p:nvPr>
        </p:nvSpPr>
        <p:spPr>
          <a:xfrm>
            <a:off x="1647826" y="4823882"/>
            <a:ext cx="2335453" cy="1174751"/>
          </a:xfrm>
        </p:spPr>
        <p:txBody>
          <a:bodyPr/>
          <a:lstStyle>
            <a:lvl1pPr marL="0" indent="0">
              <a:lnSpc>
                <a:spcPct val="100000"/>
              </a:lnSpc>
              <a:buNone/>
              <a:defRPr sz="900">
                <a:solidFill>
                  <a:schemeClr val="bg2"/>
                </a:solidFill>
              </a:defRPr>
            </a:lvl1pPr>
          </a:lstStyle>
          <a:p>
            <a:pPr lvl="0"/>
            <a:r>
              <a:rPr lang="de-DE" smtClean="0"/>
              <a:t>Formatvorlagen des Textmasters bearbeiten</a:t>
            </a:r>
          </a:p>
        </p:txBody>
      </p:sp>
      <p:sp>
        <p:nvSpPr>
          <p:cNvPr id="24" name="Textplatzhalter 6"/>
          <p:cNvSpPr>
            <a:spLocks noGrp="1"/>
          </p:cNvSpPr>
          <p:nvPr>
            <p:ph type="body" sz="quarter" idx="24" hasCustomPrompt="1"/>
          </p:nvPr>
        </p:nvSpPr>
        <p:spPr>
          <a:xfrm>
            <a:off x="4560857" y="1955076"/>
            <a:ext cx="881063" cy="1176867"/>
          </a:xfrm>
        </p:spPr>
        <p:txBody>
          <a:bodyPr/>
          <a:lstStyle>
            <a:lvl1pPr marL="0" indent="0">
              <a:lnSpc>
                <a:spcPct val="100000"/>
              </a:lnSpc>
              <a:buNone/>
              <a:defRPr sz="6600">
                <a:solidFill>
                  <a:schemeClr val="bg2"/>
                </a:solidFill>
              </a:defRPr>
            </a:lvl1pPr>
          </a:lstStyle>
          <a:p>
            <a:pPr lvl="0"/>
            <a:r>
              <a:rPr lang="de-AT" dirty="0" smtClean="0"/>
              <a:t>04</a:t>
            </a:r>
            <a:endParaRPr lang="de-AT" dirty="0"/>
          </a:p>
        </p:txBody>
      </p:sp>
      <p:sp>
        <p:nvSpPr>
          <p:cNvPr id="16" name="Textplatzhalter 5"/>
          <p:cNvSpPr>
            <a:spLocks noGrp="1"/>
          </p:cNvSpPr>
          <p:nvPr>
            <p:ph type="body" sz="quarter" idx="21"/>
          </p:nvPr>
        </p:nvSpPr>
        <p:spPr>
          <a:xfrm>
            <a:off x="5668681" y="2056965"/>
            <a:ext cx="2335452" cy="1174751"/>
          </a:xfrm>
        </p:spPr>
        <p:txBody>
          <a:bodyPr/>
          <a:lstStyle>
            <a:lvl1pPr marL="0" indent="0">
              <a:lnSpc>
                <a:spcPct val="100000"/>
              </a:lnSpc>
              <a:buNone/>
              <a:defRPr sz="900">
                <a:solidFill>
                  <a:schemeClr val="bg2"/>
                </a:solidFill>
              </a:defRPr>
            </a:lvl1pPr>
          </a:lstStyle>
          <a:p>
            <a:pPr lvl="0"/>
            <a:r>
              <a:rPr lang="de-DE" smtClean="0"/>
              <a:t>Formatvorlagen des Textmasters bearbeiten</a:t>
            </a:r>
          </a:p>
        </p:txBody>
      </p:sp>
      <p:sp>
        <p:nvSpPr>
          <p:cNvPr id="25" name="Textplatzhalter 6"/>
          <p:cNvSpPr>
            <a:spLocks noGrp="1"/>
          </p:cNvSpPr>
          <p:nvPr>
            <p:ph type="body" sz="quarter" idx="25" hasCustomPrompt="1"/>
          </p:nvPr>
        </p:nvSpPr>
        <p:spPr>
          <a:xfrm>
            <a:off x="4560857" y="3332300"/>
            <a:ext cx="881063" cy="1176867"/>
          </a:xfrm>
        </p:spPr>
        <p:txBody>
          <a:bodyPr/>
          <a:lstStyle>
            <a:lvl1pPr marL="0" indent="0">
              <a:lnSpc>
                <a:spcPct val="100000"/>
              </a:lnSpc>
              <a:buNone/>
              <a:defRPr sz="6600">
                <a:solidFill>
                  <a:schemeClr val="bg2"/>
                </a:solidFill>
              </a:defRPr>
            </a:lvl1pPr>
          </a:lstStyle>
          <a:p>
            <a:pPr lvl="0"/>
            <a:r>
              <a:rPr lang="de-AT" dirty="0" smtClean="0"/>
              <a:t>05</a:t>
            </a:r>
            <a:endParaRPr lang="de-AT" dirty="0"/>
          </a:p>
        </p:txBody>
      </p:sp>
      <p:sp>
        <p:nvSpPr>
          <p:cNvPr id="17" name="Textplatzhalter 5"/>
          <p:cNvSpPr>
            <a:spLocks noGrp="1"/>
          </p:cNvSpPr>
          <p:nvPr>
            <p:ph type="body" sz="quarter" idx="22"/>
          </p:nvPr>
        </p:nvSpPr>
        <p:spPr>
          <a:xfrm>
            <a:off x="5668681" y="3440423"/>
            <a:ext cx="2335453" cy="1174751"/>
          </a:xfrm>
        </p:spPr>
        <p:txBody>
          <a:bodyPr/>
          <a:lstStyle>
            <a:lvl1pPr marL="0" indent="0">
              <a:lnSpc>
                <a:spcPct val="100000"/>
              </a:lnSpc>
              <a:buNone/>
              <a:defRPr sz="900">
                <a:solidFill>
                  <a:schemeClr val="bg2"/>
                </a:solidFill>
              </a:defRPr>
            </a:lvl1pPr>
          </a:lstStyle>
          <a:p>
            <a:pPr lvl="0"/>
            <a:r>
              <a:rPr lang="de-DE" smtClean="0"/>
              <a:t>Formatvorlagen des Textmasters bearbeiten</a:t>
            </a:r>
          </a:p>
        </p:txBody>
      </p:sp>
      <p:sp>
        <p:nvSpPr>
          <p:cNvPr id="26" name="Textplatzhalter 6"/>
          <p:cNvSpPr>
            <a:spLocks noGrp="1"/>
          </p:cNvSpPr>
          <p:nvPr>
            <p:ph type="body" sz="quarter" idx="26" hasCustomPrompt="1"/>
          </p:nvPr>
        </p:nvSpPr>
        <p:spPr>
          <a:xfrm>
            <a:off x="4560857" y="4721557"/>
            <a:ext cx="881063" cy="1176867"/>
          </a:xfrm>
        </p:spPr>
        <p:txBody>
          <a:bodyPr/>
          <a:lstStyle>
            <a:lvl1pPr marL="0" indent="0">
              <a:lnSpc>
                <a:spcPct val="100000"/>
              </a:lnSpc>
              <a:buNone/>
              <a:defRPr sz="6600">
                <a:solidFill>
                  <a:schemeClr val="bg2"/>
                </a:solidFill>
              </a:defRPr>
            </a:lvl1pPr>
          </a:lstStyle>
          <a:p>
            <a:pPr lvl="0"/>
            <a:r>
              <a:rPr lang="de-AT" dirty="0" smtClean="0"/>
              <a:t>06</a:t>
            </a:r>
            <a:endParaRPr lang="de-AT" dirty="0"/>
          </a:p>
        </p:txBody>
      </p:sp>
      <p:sp>
        <p:nvSpPr>
          <p:cNvPr id="23" name="Textplatzhalter 5"/>
          <p:cNvSpPr>
            <a:spLocks noGrp="1"/>
          </p:cNvSpPr>
          <p:nvPr>
            <p:ph type="body" sz="quarter" idx="23"/>
          </p:nvPr>
        </p:nvSpPr>
        <p:spPr>
          <a:xfrm>
            <a:off x="5668681" y="4823882"/>
            <a:ext cx="2335453" cy="1174751"/>
          </a:xfrm>
        </p:spPr>
        <p:txBody>
          <a:bodyPr/>
          <a:lstStyle>
            <a:lvl1pPr marL="0" indent="0">
              <a:lnSpc>
                <a:spcPct val="100000"/>
              </a:lnSpc>
              <a:buNone/>
              <a:defRPr sz="900">
                <a:solidFill>
                  <a:schemeClr val="bg2"/>
                </a:solidFill>
              </a:defRPr>
            </a:lvl1pPr>
          </a:lstStyle>
          <a:p>
            <a:pPr lvl="0"/>
            <a:r>
              <a:rPr lang="de-DE" smtClean="0"/>
              <a:t>Formatvorlagen des Textmasters bearbeiten</a:t>
            </a:r>
          </a:p>
        </p:txBody>
      </p:sp>
      <p:sp>
        <p:nvSpPr>
          <p:cNvPr id="4" name="Fußzeilenplatzhalter 3"/>
          <p:cNvSpPr>
            <a:spLocks noGrp="1"/>
          </p:cNvSpPr>
          <p:nvPr>
            <p:ph type="ftr" sz="quarter" idx="11"/>
          </p:nvPr>
        </p:nvSpPr>
        <p:spPr/>
        <p:txBody>
          <a:bodyPr/>
          <a:lstStyle>
            <a:lvl1pPr>
              <a:defRPr>
                <a:solidFill>
                  <a:schemeClr val="bg2"/>
                </a:solidFill>
              </a:defRPr>
            </a:lvl1pPr>
          </a:lstStyle>
          <a:p>
            <a:r>
              <a:rPr lang="de-AT" smtClean="0"/>
              <a:t>Präsentationstitel</a:t>
            </a:r>
            <a:endParaRPr lang="de-AT" dirty="0"/>
          </a:p>
        </p:txBody>
      </p:sp>
      <p:sp>
        <p:nvSpPr>
          <p:cNvPr id="5" name="Foliennummernplatzhalter 4"/>
          <p:cNvSpPr>
            <a:spLocks noGrp="1"/>
          </p:cNvSpPr>
          <p:nvPr>
            <p:ph type="sldNum" sz="quarter" idx="12"/>
          </p:nvPr>
        </p:nvSpPr>
        <p:spPr>
          <a:xfrm>
            <a:off x="7704003" y="6387003"/>
            <a:ext cx="814522" cy="266700"/>
          </a:xfrm>
        </p:spPr>
        <p:txBody>
          <a:bodyPr/>
          <a:lstStyle>
            <a:lvl1pPr>
              <a:defRPr>
                <a:solidFill>
                  <a:schemeClr val="bg2"/>
                </a:solidFill>
              </a:defRPr>
            </a:lvl1p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6753349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folie mit 2-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de-DE" dirty="0"/>
          </a:p>
        </p:txBody>
      </p:sp>
      <p:sp>
        <p:nvSpPr>
          <p:cNvPr id="8" name="Textplatzhalter 7"/>
          <p:cNvSpPr>
            <a:spLocks noGrp="1"/>
          </p:cNvSpPr>
          <p:nvPr>
            <p:ph type="body" sz="quarter" idx="13"/>
          </p:nvPr>
        </p:nvSpPr>
        <p:spPr>
          <a:xfrm>
            <a:off x="539750" y="2077200"/>
            <a:ext cx="7978775" cy="4068000"/>
          </a:xfrm>
        </p:spPr>
        <p:txBody>
          <a:bodyPr/>
          <a:lstStyle/>
          <a:p>
            <a:pPr lvl="0"/>
            <a:r>
              <a:rPr lang="de-DE" smtClean="0"/>
              <a:t>Formatvorlagen des Textmasters bearbeiten</a:t>
            </a:r>
          </a:p>
          <a:p>
            <a:pPr lvl="1"/>
            <a:r>
              <a:rPr lang="de-DE" smtClean="0"/>
              <a:t>Zweite Ebene</a:t>
            </a:r>
          </a:p>
          <a:p>
            <a:pPr lvl="2"/>
            <a:r>
              <a:rPr lang="de-DE" smtClean="0"/>
              <a:t>Dritte Ebene</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365136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0" y="1317600"/>
            <a:ext cx="7978525" cy="829455"/>
          </a:xfrm>
        </p:spPr>
        <p:txBody>
          <a:bodyPr/>
          <a:lstStyle>
            <a:lvl1pPr>
              <a:defRPr>
                <a:solidFill>
                  <a:schemeClr val="accent1"/>
                </a:solidFill>
              </a:defRPr>
            </a:lvl1pPr>
          </a:lstStyle>
          <a:p>
            <a:r>
              <a:rPr lang="de-DE" smtClean="0"/>
              <a:t>Titelmasterformat durch Klicken bearbeiten</a:t>
            </a:r>
            <a:endParaRPr lang="de-DE" dirty="0"/>
          </a:p>
        </p:txBody>
      </p:sp>
      <p:sp>
        <p:nvSpPr>
          <p:cNvPr id="7" name="Bildplatzhalter 6"/>
          <p:cNvSpPr>
            <a:spLocks noGrp="1"/>
          </p:cNvSpPr>
          <p:nvPr>
            <p:ph type="pic" sz="quarter" idx="13"/>
          </p:nvPr>
        </p:nvSpPr>
        <p:spPr>
          <a:xfrm>
            <a:off x="539750" y="2077200"/>
            <a:ext cx="7978775" cy="4068000"/>
          </a:xfrm>
        </p:spPr>
        <p:txBody>
          <a:bodyPr/>
          <a:lstStyle/>
          <a:p>
            <a:r>
              <a:rPr lang="de-DE" smtClean="0"/>
              <a:t>Bild durch Klicken auf Symbol hinzufügen</a:t>
            </a:r>
            <a:endParaRPr lang="de-DE" dirty="0"/>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260732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de-DE" dirty="0"/>
          </a:p>
        </p:txBody>
      </p:sp>
      <p:sp>
        <p:nvSpPr>
          <p:cNvPr id="5" name="Bildplatzhalter 6"/>
          <p:cNvSpPr>
            <a:spLocks noGrp="1"/>
          </p:cNvSpPr>
          <p:nvPr>
            <p:ph type="pic" sz="quarter" idx="13"/>
          </p:nvPr>
        </p:nvSpPr>
        <p:spPr>
          <a:xfrm>
            <a:off x="539750" y="2077200"/>
            <a:ext cx="3813175" cy="4068000"/>
          </a:xfrm>
        </p:spPr>
        <p:txBody>
          <a:bodyPr/>
          <a:lstStyle/>
          <a:p>
            <a:r>
              <a:rPr lang="de-DE" smtClean="0"/>
              <a:t>Bild durch Klicken auf Symbol hinzufügen</a:t>
            </a:r>
            <a:endParaRPr lang="de-DE" dirty="0"/>
          </a:p>
        </p:txBody>
      </p:sp>
      <p:sp>
        <p:nvSpPr>
          <p:cNvPr id="7" name="Textplatzhalter 6"/>
          <p:cNvSpPr>
            <a:spLocks noGrp="1"/>
          </p:cNvSpPr>
          <p:nvPr>
            <p:ph type="body" sz="quarter" idx="14"/>
          </p:nvPr>
        </p:nvSpPr>
        <p:spPr>
          <a:xfrm>
            <a:off x="4706125" y="2077200"/>
            <a:ext cx="3812400" cy="4068000"/>
          </a:xfrm>
        </p:spPr>
        <p:txBody>
          <a:bodyPr/>
          <a:lstStyle/>
          <a:p>
            <a:pPr lvl="0"/>
            <a:r>
              <a:rPr lang="de-DE" smtClean="0"/>
              <a:t>Formatvorlagen des Textmasters bearbeiten</a:t>
            </a:r>
          </a:p>
        </p:txBody>
      </p:sp>
      <p:sp>
        <p:nvSpPr>
          <p:cNvPr id="3" name="Fußzeilenplatzhalter 2"/>
          <p:cNvSpPr>
            <a:spLocks noGrp="1"/>
          </p:cNvSpPr>
          <p:nvPr>
            <p:ph type="ftr" sz="quarter" idx="10"/>
          </p:nvPr>
        </p:nvSpPr>
        <p:spPr/>
        <p:txBody>
          <a:bodyPr/>
          <a:lstStyle/>
          <a:p>
            <a:r>
              <a:rPr lang="de-AT" dirty="0" smtClean="0"/>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394268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de-DE" dirty="0"/>
          </a:p>
        </p:txBody>
      </p:sp>
      <p:sp>
        <p:nvSpPr>
          <p:cNvPr id="8" name="Inhaltsplatzhalter 7"/>
          <p:cNvSpPr>
            <a:spLocks noGrp="1"/>
          </p:cNvSpPr>
          <p:nvPr>
            <p:ph sz="quarter" idx="15"/>
          </p:nvPr>
        </p:nvSpPr>
        <p:spPr>
          <a:xfrm>
            <a:off x="540000" y="2077200"/>
            <a:ext cx="3838575" cy="4068000"/>
          </a:xfrm>
        </p:spPr>
        <p:txBody>
          <a:bodyPr/>
          <a:lstStyle/>
          <a:p>
            <a:pPr lvl="0"/>
            <a:r>
              <a:rPr lang="de-DE" smtClean="0"/>
              <a:t>Formatvorlagen des Textmasters bearbeiten</a:t>
            </a:r>
          </a:p>
          <a:p>
            <a:pPr lvl="1"/>
            <a:r>
              <a:rPr lang="de-DE" smtClean="0"/>
              <a:t>Zweite Ebene</a:t>
            </a:r>
          </a:p>
          <a:p>
            <a:pPr lvl="2"/>
            <a:r>
              <a:rPr lang="de-DE" smtClean="0"/>
              <a:t>Dritte Ebene</a:t>
            </a:r>
          </a:p>
        </p:txBody>
      </p:sp>
      <p:sp>
        <p:nvSpPr>
          <p:cNvPr id="9" name="Inhaltsplatzhalter 7"/>
          <p:cNvSpPr>
            <a:spLocks noGrp="1"/>
          </p:cNvSpPr>
          <p:nvPr>
            <p:ph sz="quarter" idx="16"/>
          </p:nvPr>
        </p:nvSpPr>
        <p:spPr>
          <a:xfrm>
            <a:off x="4679950" y="2077200"/>
            <a:ext cx="3838575" cy="4068000"/>
          </a:xfrm>
        </p:spPr>
        <p:txBody>
          <a:bodyPr/>
          <a:lstStyle/>
          <a:p>
            <a:pPr lvl="0"/>
            <a:r>
              <a:rPr lang="de-DE" smtClean="0"/>
              <a:t>Formatvorlagen des Textmasters bearbeiten</a:t>
            </a:r>
          </a:p>
          <a:p>
            <a:pPr lvl="1"/>
            <a:r>
              <a:rPr lang="de-DE" smtClean="0"/>
              <a:t>Zweite Ebene</a:t>
            </a:r>
          </a:p>
          <a:p>
            <a:pPr lvl="2"/>
            <a:r>
              <a:rPr lang="de-DE" smtClean="0"/>
              <a:t>Dritte Ebene</a:t>
            </a:r>
          </a:p>
        </p:txBody>
      </p:sp>
      <p:sp>
        <p:nvSpPr>
          <p:cNvPr id="3" name="Fußzeilenplatzhalter 2"/>
          <p:cNvSpPr>
            <a:spLocks noGrp="1"/>
          </p:cNvSpPr>
          <p:nvPr>
            <p:ph type="ftr" sz="quarter" idx="10"/>
          </p:nvPr>
        </p:nvSpPr>
        <p:spPr/>
        <p:txBody>
          <a:bodyPr/>
          <a:lstStyle/>
          <a:p>
            <a:r>
              <a:rPr lang="de-AT" dirty="0" smtClean="0"/>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66619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de-DE" dirty="0"/>
          </a:p>
        </p:txBody>
      </p:sp>
      <p:sp>
        <p:nvSpPr>
          <p:cNvPr id="9" name="Inhaltsplatzhalter 8"/>
          <p:cNvSpPr>
            <a:spLocks noGrp="1"/>
          </p:cNvSpPr>
          <p:nvPr>
            <p:ph sz="quarter" idx="13"/>
          </p:nvPr>
        </p:nvSpPr>
        <p:spPr>
          <a:xfrm>
            <a:off x="539750" y="2077200"/>
            <a:ext cx="7978775" cy="4068000"/>
          </a:xfrm>
        </p:spPr>
        <p:txBody>
          <a:bodyPr/>
          <a:lstStyle/>
          <a:p>
            <a:pPr lvl="0"/>
            <a:r>
              <a:rPr lang="de-DE" smtClean="0"/>
              <a:t>Formatvorlagen des Textmasters bearbeiten</a:t>
            </a:r>
          </a:p>
          <a:p>
            <a:pPr lvl="1"/>
            <a:r>
              <a:rPr lang="de-DE" smtClean="0"/>
              <a:t>Zweite Ebene</a:t>
            </a:r>
          </a:p>
          <a:p>
            <a:pPr lvl="2"/>
            <a:r>
              <a:rPr lang="de-DE" smtClean="0"/>
              <a:t>Dritte Ebene</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550449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267200"/>
            <a:ext cx="5389200" cy="1117613"/>
          </a:xfrm>
        </p:spPr>
        <p:txBody>
          <a:bodyPr/>
          <a:lstStyle>
            <a:lvl1pPr>
              <a:lnSpc>
                <a:spcPts val="4000"/>
              </a:lnSpc>
              <a:defRPr sz="3000" b="0">
                <a:solidFill>
                  <a:schemeClr val="tx1"/>
                </a:solidFill>
              </a:defRPr>
            </a:lvl1pPr>
          </a:lstStyle>
          <a:p>
            <a:r>
              <a:rPr lang="de-DE" dirty="0" smtClean="0"/>
              <a:t>Titelmasterformat durch Klicken </a:t>
            </a:r>
            <a:br>
              <a:rPr lang="de-DE" dirty="0" smtClean="0"/>
            </a:br>
            <a:r>
              <a:rPr lang="de-DE" dirty="0" smtClean="0"/>
              <a:t>bearbeiten</a:t>
            </a:r>
            <a:endParaRPr lang="de-DE" dirty="0"/>
          </a:p>
        </p:txBody>
      </p:sp>
      <p:sp>
        <p:nvSpPr>
          <p:cNvPr id="9" name="Textplatzhalter 8"/>
          <p:cNvSpPr>
            <a:spLocks noGrp="1"/>
          </p:cNvSpPr>
          <p:nvPr>
            <p:ph type="body" sz="quarter" idx="10"/>
          </p:nvPr>
        </p:nvSpPr>
        <p:spPr>
          <a:xfrm>
            <a:off x="539750" y="4857750"/>
            <a:ext cx="3423600" cy="1284288"/>
          </a:xfrm>
        </p:spPr>
        <p:txBody>
          <a:bodyPr anchor="b" anchorCtr="0"/>
          <a:lstStyle>
            <a:lvl1pPr marL="0" indent="0">
              <a:lnSpc>
                <a:spcPts val="1800"/>
              </a:lnSpc>
              <a:spcAft>
                <a:spcPts val="0"/>
              </a:spcAft>
              <a:buNone/>
              <a:defRPr sz="1400"/>
            </a:lvl1pPr>
          </a:lstStyle>
          <a:p>
            <a:pPr lvl="0"/>
            <a:r>
              <a:rPr lang="de-DE" smtClean="0"/>
              <a:t>Formatvorlagen des Textmasters bearbeiten</a:t>
            </a:r>
          </a:p>
        </p:txBody>
      </p:sp>
    </p:spTree>
    <p:extLst>
      <p:ext uri="{BB962C8B-B14F-4D97-AF65-F5344CB8AC3E}">
        <p14:creationId xmlns:p14="http://schemas.microsoft.com/office/powerpoint/2010/main" val="127436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de-DE" dirty="0"/>
          </a:p>
        </p:txBody>
      </p:sp>
      <p:sp>
        <p:nvSpPr>
          <p:cNvPr id="8" name="Textplatzhalter 7"/>
          <p:cNvSpPr>
            <a:spLocks noGrp="1"/>
          </p:cNvSpPr>
          <p:nvPr>
            <p:ph type="body" sz="quarter" idx="13"/>
          </p:nvPr>
        </p:nvSpPr>
        <p:spPr>
          <a:xfrm>
            <a:off x="539750" y="1778400"/>
            <a:ext cx="7978775" cy="4363638"/>
          </a:xfrm>
        </p:spPr>
        <p:txBody>
          <a:bodyPr/>
          <a:lstStyle/>
          <a:p>
            <a:pPr lvl="0"/>
            <a:r>
              <a:rPr lang="de-DE" smtClean="0"/>
              <a:t>Formatvorlagen des Textmasters bearbeiten</a:t>
            </a:r>
          </a:p>
          <a:p>
            <a:pPr lvl="1"/>
            <a:r>
              <a:rPr lang="de-DE" smtClean="0"/>
              <a:t>Zweite Ebene</a:t>
            </a:r>
          </a:p>
          <a:p>
            <a:pPr lvl="2"/>
            <a:r>
              <a:rPr lang="de-DE" smtClean="0"/>
              <a:t>Dritte Ebene</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a:xfrm>
            <a:off x="7704003" y="6387002"/>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95316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Rechteck 8"/>
          <p:cNvSpPr/>
          <p:nvPr userDrawn="1"/>
        </p:nvSpPr>
        <p:spPr>
          <a:xfrm>
            <a:off x="1" y="1147965"/>
            <a:ext cx="9144000" cy="5710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ctrTitle" hasCustomPrompt="1"/>
          </p:nvPr>
        </p:nvSpPr>
        <p:spPr>
          <a:xfrm>
            <a:off x="539999" y="1270800"/>
            <a:ext cx="7978526" cy="1054449"/>
          </a:xfrm>
        </p:spPr>
        <p:txBody>
          <a:bodyPr anchor="b" anchorCtr="0"/>
          <a:lstStyle>
            <a:lvl1pPr>
              <a:lnSpc>
                <a:spcPts val="4000"/>
              </a:lnSpc>
              <a:defRPr sz="3600">
                <a:solidFill>
                  <a:schemeClr val="tx1"/>
                </a:solidFill>
                <a:latin typeface="Calibri" panose="020F0502020204030204" pitchFamily="34" charset="0"/>
                <a:cs typeface="Calibri" panose="020F0502020204030204" pitchFamily="34" charset="0"/>
              </a:defRPr>
            </a:lvl1pPr>
          </a:lstStyle>
          <a:p>
            <a:r>
              <a:rPr lang="de-DE" dirty="0" smtClean="0"/>
              <a:t>Titelmasterformat </a:t>
            </a:r>
            <a:br>
              <a:rPr lang="de-DE" dirty="0" smtClean="0"/>
            </a:br>
            <a:r>
              <a:rPr lang="de-DE" dirty="0" smtClean="0"/>
              <a:t>durch Klicken bearbeiten</a:t>
            </a:r>
            <a:endParaRPr lang="de-AT" dirty="0"/>
          </a:p>
        </p:txBody>
      </p:sp>
      <p:sp>
        <p:nvSpPr>
          <p:cNvPr id="3" name="Untertitel 1"/>
          <p:cNvSpPr>
            <a:spLocks noGrp="1"/>
          </p:cNvSpPr>
          <p:nvPr>
            <p:ph type="subTitle" idx="1"/>
          </p:nvPr>
        </p:nvSpPr>
        <p:spPr>
          <a:xfrm>
            <a:off x="539999" y="2415600"/>
            <a:ext cx="7978526" cy="1853851"/>
          </a:xfrm>
        </p:spPr>
        <p:txBody>
          <a:bodyPr/>
          <a:lstStyle>
            <a:lvl1pPr marL="0" indent="0" algn="l">
              <a:lnSpc>
                <a:spcPts val="4000"/>
              </a:lnSpc>
              <a:spcBef>
                <a:spcPts val="0"/>
              </a:spcBef>
              <a:buNone/>
              <a:defRPr sz="300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atin typeface="Calibri" panose="020F0502020204030204" pitchFamily="34" charset="0"/>
                <a:cs typeface="Calibri" panose="020F0502020204030204" pitchFamily="34" charset="0"/>
              </a:defRPr>
            </a:lvl1pPr>
          </a:lstStyle>
          <a:p>
            <a:pPr lvl="0"/>
            <a:r>
              <a:rPr lang="de-DE" smtClean="0"/>
              <a:t>Formatvorlagen des Textmasters bearbeiten</a:t>
            </a:r>
          </a:p>
        </p:txBody>
      </p:sp>
      <p:sp>
        <p:nvSpPr>
          <p:cNvPr id="14" name="Textfeld 13"/>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smtClean="0">
                <a:solidFill>
                  <a:schemeClr val="accent1"/>
                </a:solidFill>
                <a:latin typeface="Calibri" panose="020F0502020204030204" pitchFamily="34" charset="0"/>
                <a:cs typeface="Calibri" panose="020F0502020204030204" pitchFamily="34" charset="0"/>
              </a:rPr>
              <a:t>bml.gv.at</a:t>
            </a:r>
            <a:endParaRPr lang="de-AT" sz="1200" dirty="0">
              <a:solidFill>
                <a:schemeClr val="accent1"/>
              </a:solidFill>
              <a:latin typeface="Calibri" panose="020F0502020204030204" pitchFamily="34" charset="0"/>
              <a:cs typeface="Calibri" panose="020F0502020204030204" pitchFamily="34" charset="0"/>
            </a:endParaRPr>
          </a:p>
        </p:txBody>
      </p:sp>
      <p:pic>
        <p:nvPicPr>
          <p:cNvPr id="12" name="Grafik 11" descr="Bundesministerium für Land- und Forstwirtschaft, Regionen und Wasserwirtschaft"/>
          <p:cNvPicPr/>
          <p:nvPr userDrawn="1"/>
        </p:nvPicPr>
        <p:blipFill rotWithShape="1">
          <a:blip r:embed="rId2" cstate="print">
            <a:extLst>
              <a:ext uri="{28A0092B-C50C-407E-A947-70E740481C1C}">
                <a14:useLocalDpi xmlns:a14="http://schemas.microsoft.com/office/drawing/2010/main" val="0"/>
              </a:ext>
            </a:extLst>
          </a:blip>
          <a:srcRect b="27651"/>
          <a:stretch/>
        </p:blipFill>
        <p:spPr>
          <a:xfrm>
            <a:off x="226800" y="208800"/>
            <a:ext cx="3030855" cy="679474"/>
          </a:xfrm>
          <a:prstGeom prst="rect">
            <a:avLst/>
          </a:prstGeom>
        </p:spPr>
      </p:pic>
    </p:spTree>
    <p:extLst>
      <p:ext uri="{BB962C8B-B14F-4D97-AF65-F5344CB8AC3E}">
        <p14:creationId xmlns:p14="http://schemas.microsoft.com/office/powerpoint/2010/main" val="38974822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39999" y="1270800"/>
            <a:ext cx="7978526" cy="1054449"/>
          </a:xfrm>
        </p:spPr>
        <p:txBody>
          <a:bodyPr anchor="b" anchorCtr="0"/>
          <a:lstStyle>
            <a:lvl1pPr>
              <a:lnSpc>
                <a:spcPts val="4000"/>
              </a:lnSpc>
              <a:defRPr sz="3600">
                <a:solidFill>
                  <a:schemeClr val="tx1"/>
                </a:solidFill>
                <a:latin typeface="Calibri" panose="020F0502020204030204" pitchFamily="34" charset="0"/>
                <a:cs typeface="Calibri" panose="020F0502020204030204" pitchFamily="34" charset="0"/>
              </a:defRPr>
            </a:lvl1pPr>
          </a:lstStyle>
          <a:p>
            <a:r>
              <a:rPr lang="de-DE" dirty="0" smtClean="0"/>
              <a:t>Titelmasterformat </a:t>
            </a:r>
            <a:br>
              <a:rPr lang="de-DE" dirty="0" smtClean="0"/>
            </a:br>
            <a:r>
              <a:rPr lang="de-DE" dirty="0" smtClean="0"/>
              <a:t>durch Klicken bearbeiten</a:t>
            </a:r>
            <a:endParaRPr lang="de-AT" dirty="0"/>
          </a:p>
        </p:txBody>
      </p:sp>
      <p:sp>
        <p:nvSpPr>
          <p:cNvPr id="3" name="Untertitel 1"/>
          <p:cNvSpPr>
            <a:spLocks noGrp="1"/>
          </p:cNvSpPr>
          <p:nvPr>
            <p:ph type="subTitle" idx="1"/>
          </p:nvPr>
        </p:nvSpPr>
        <p:spPr>
          <a:xfrm>
            <a:off x="539999" y="2415600"/>
            <a:ext cx="7978526" cy="1853851"/>
          </a:xfrm>
        </p:spPr>
        <p:txBody>
          <a:bodyPr/>
          <a:lstStyle>
            <a:lvl1pPr marL="0" indent="0" algn="l">
              <a:lnSpc>
                <a:spcPts val="4000"/>
              </a:lnSpc>
              <a:spcBef>
                <a:spcPts val="0"/>
              </a:spcBef>
              <a:buNone/>
              <a:defRPr sz="300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atin typeface="Calibri" panose="020F0502020204030204" pitchFamily="34" charset="0"/>
                <a:cs typeface="Calibri" panose="020F0502020204030204" pitchFamily="34" charset="0"/>
              </a:defRPr>
            </a:lvl1pPr>
          </a:lstStyle>
          <a:p>
            <a:pPr lvl="0"/>
            <a:r>
              <a:rPr lang="de-DE" smtClean="0"/>
              <a:t>Formatvorlagen des Textmasters bearbeiten</a:t>
            </a:r>
          </a:p>
        </p:txBody>
      </p:sp>
      <p:sp>
        <p:nvSpPr>
          <p:cNvPr id="14" name="Textfeld 13"/>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smtClean="0">
                <a:solidFill>
                  <a:schemeClr val="accent1"/>
                </a:solidFill>
                <a:latin typeface="Calibri" panose="020F0502020204030204" pitchFamily="34" charset="0"/>
                <a:cs typeface="Calibri" panose="020F0502020204030204" pitchFamily="34" charset="0"/>
              </a:rPr>
              <a:t>bml.gv.at</a:t>
            </a:r>
            <a:endParaRPr lang="de-AT" sz="1200" dirty="0">
              <a:solidFill>
                <a:schemeClr val="accent1"/>
              </a:solidFill>
              <a:latin typeface="Calibri" panose="020F0502020204030204" pitchFamily="34" charset="0"/>
              <a:cs typeface="Calibri" panose="020F0502020204030204" pitchFamily="34" charset="0"/>
            </a:endParaRPr>
          </a:p>
        </p:txBody>
      </p:sp>
      <p:pic>
        <p:nvPicPr>
          <p:cNvPr id="7" name="Grafik 6" descr="Bundesministerium für Land- und Forstwirtschaft, Regionen und Wasserwirtschaft"/>
          <p:cNvPicPr/>
          <p:nvPr userDrawn="1"/>
        </p:nvPicPr>
        <p:blipFill rotWithShape="1">
          <a:blip r:embed="rId2" cstate="print">
            <a:extLst>
              <a:ext uri="{28A0092B-C50C-407E-A947-70E740481C1C}">
                <a14:useLocalDpi xmlns:a14="http://schemas.microsoft.com/office/drawing/2010/main" val="0"/>
              </a:ext>
            </a:extLst>
          </a:blip>
          <a:srcRect b="27651"/>
          <a:stretch/>
        </p:blipFill>
        <p:spPr>
          <a:xfrm>
            <a:off x="226800" y="208800"/>
            <a:ext cx="3030855" cy="679474"/>
          </a:xfrm>
          <a:prstGeom prst="rect">
            <a:avLst/>
          </a:prstGeom>
        </p:spPr>
      </p:pic>
    </p:spTree>
    <p:extLst>
      <p:ext uri="{BB962C8B-B14F-4D97-AF65-F5344CB8AC3E}">
        <p14:creationId xmlns:p14="http://schemas.microsoft.com/office/powerpoint/2010/main" val="5516244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1" y="1317600"/>
            <a:ext cx="7978525" cy="829455"/>
          </a:xfrm>
        </p:spPr>
        <p:txBody>
          <a:bodyPr/>
          <a:lstStyle>
            <a:lvl1pPr>
              <a:defRPr>
                <a:solidFill>
                  <a:schemeClr val="accent1"/>
                </a:solidFill>
              </a:defRPr>
            </a:lvl1pPr>
          </a:lstStyle>
          <a:p>
            <a:r>
              <a:rPr lang="de-DE" dirty="0" smtClean="0"/>
              <a:t>Titelmasterformat durch Klicken bearbeiten (in weiß)</a:t>
            </a:r>
            <a:endParaRPr lang="de-DE" dirty="0"/>
          </a:p>
        </p:txBody>
      </p:sp>
      <p:sp>
        <p:nvSpPr>
          <p:cNvPr id="7" name="Bildplatzhalter 6"/>
          <p:cNvSpPr>
            <a:spLocks noGrp="1"/>
          </p:cNvSpPr>
          <p:nvPr>
            <p:ph type="pic" sz="quarter" idx="13"/>
          </p:nvPr>
        </p:nvSpPr>
        <p:spPr>
          <a:xfrm>
            <a:off x="1" y="1148400"/>
            <a:ext cx="9143999" cy="5709600"/>
          </a:xfrm>
        </p:spPr>
        <p:txBody>
          <a:bodyPr/>
          <a:lstStyle/>
          <a:p>
            <a:r>
              <a:rPr lang="de-DE" smtClean="0"/>
              <a:t>Bild durch Klicken auf Symbol hinzufügen</a:t>
            </a:r>
            <a:endParaRPr lang="de-DE" dirty="0"/>
          </a:p>
        </p:txBody>
      </p:sp>
    </p:spTree>
    <p:extLst>
      <p:ext uri="{BB962C8B-B14F-4D97-AF65-F5344CB8AC3E}">
        <p14:creationId xmlns:p14="http://schemas.microsoft.com/office/powerpoint/2010/main" val="11249852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extfolie mit 1-zeiligem Titel">
    <p:spTree>
      <p:nvGrpSpPr>
        <p:cNvPr id="1" name=""/>
        <p:cNvGrpSpPr/>
        <p:nvPr/>
      </p:nvGrpSpPr>
      <p:grpSpPr>
        <a:xfrm>
          <a:off x="0" y="0"/>
          <a:ext cx="0" cy="0"/>
          <a:chOff x="0" y="0"/>
          <a:chExt cx="0" cy="0"/>
        </a:xfrm>
      </p:grpSpPr>
      <p:sp>
        <p:nvSpPr>
          <p:cNvPr id="23" name="Titel 1"/>
          <p:cNvSpPr>
            <a:spLocks noGrp="1"/>
          </p:cNvSpPr>
          <p:nvPr>
            <p:ph type="title"/>
          </p:nvPr>
        </p:nvSpPr>
        <p:spPr>
          <a:xfrm>
            <a:off x="540002" y="1317600"/>
            <a:ext cx="7978525" cy="551128"/>
          </a:xfrm>
        </p:spPr>
        <p:txBody>
          <a:bodyPr/>
          <a:lstStyle>
            <a:lvl1pPr>
              <a:defRPr>
                <a:solidFill>
                  <a:schemeClr val="accent1"/>
                </a:solidFill>
              </a:defRPr>
            </a:lvl1pPr>
          </a:lstStyle>
          <a:p>
            <a:r>
              <a:rPr lang="de-DE" smtClean="0"/>
              <a:t>Titelmasterformat durch Klicken bearbeiten</a:t>
            </a:r>
            <a:endParaRPr lang="de-DE" dirty="0"/>
          </a:p>
        </p:txBody>
      </p:sp>
      <p:sp>
        <p:nvSpPr>
          <p:cNvPr id="3" name="Rechteck 2"/>
          <p:cNvSpPr/>
          <p:nvPr userDrawn="1"/>
        </p:nvSpPr>
        <p:spPr>
          <a:xfrm>
            <a:off x="539999" y="2077200"/>
            <a:ext cx="2289177" cy="542400"/>
          </a:xfrm>
          <a:prstGeom prst="rect">
            <a:avLst/>
          </a:prstGeom>
          <a:solidFill>
            <a:srgbClr val="E6320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1800"/>
          </a:p>
        </p:txBody>
      </p:sp>
      <p:sp>
        <p:nvSpPr>
          <p:cNvPr id="15" name="Textplatzhalter 5"/>
          <p:cNvSpPr>
            <a:spLocks noGrp="1"/>
          </p:cNvSpPr>
          <p:nvPr>
            <p:ph type="body" sz="quarter" idx="23"/>
          </p:nvPr>
        </p:nvSpPr>
        <p:spPr>
          <a:xfrm>
            <a:off x="554978" y="2077200"/>
            <a:ext cx="2289177" cy="608759"/>
          </a:xfrm>
        </p:spPr>
        <p:txBody>
          <a:bodyPr/>
          <a:lstStyle>
            <a:lvl1pPr marL="0" indent="0" algn="ctr">
              <a:buNone/>
              <a:defRPr sz="1100">
                <a:solidFill>
                  <a:schemeClr val="bg2"/>
                </a:solidFill>
              </a:defRPr>
            </a:lvl1pPr>
          </a:lstStyle>
          <a:p>
            <a:pPr lvl="0"/>
            <a:r>
              <a:rPr lang="de-DE" smtClean="0"/>
              <a:t>Formatvorlagen des Textmasters bearbeiten</a:t>
            </a:r>
          </a:p>
        </p:txBody>
      </p:sp>
      <p:sp>
        <p:nvSpPr>
          <p:cNvPr id="6" name="Rechteck 5"/>
          <p:cNvSpPr/>
          <p:nvPr userDrawn="1"/>
        </p:nvSpPr>
        <p:spPr>
          <a:xfrm>
            <a:off x="540001" y="2619601"/>
            <a:ext cx="2289174" cy="3439372"/>
          </a:xfrm>
          <a:prstGeom prst="rect">
            <a:avLst/>
          </a:prstGeom>
          <a:solidFill>
            <a:srgbClr val="EBF0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1800"/>
          </a:p>
        </p:txBody>
      </p:sp>
      <p:sp>
        <p:nvSpPr>
          <p:cNvPr id="12" name="Textplatzhalter 5"/>
          <p:cNvSpPr>
            <a:spLocks noGrp="1"/>
          </p:cNvSpPr>
          <p:nvPr>
            <p:ph type="body" sz="quarter" idx="22"/>
          </p:nvPr>
        </p:nvSpPr>
        <p:spPr>
          <a:xfrm>
            <a:off x="540001" y="2761200"/>
            <a:ext cx="2289175" cy="3297773"/>
          </a:xfrm>
        </p:spPr>
        <p:txBody>
          <a:bodyPr lIns="108000" rIns="108000"/>
          <a:lstStyle>
            <a:lvl1pPr marL="0" indent="0">
              <a:buNone/>
              <a:defRPr sz="1100"/>
            </a:lvl1pPr>
          </a:lstStyle>
          <a:p>
            <a:pPr lvl="0"/>
            <a:r>
              <a:rPr lang="de-DE" smtClean="0"/>
              <a:t>Formatvorlagen des Textmasters bearbeiten</a:t>
            </a:r>
          </a:p>
        </p:txBody>
      </p:sp>
      <p:sp>
        <p:nvSpPr>
          <p:cNvPr id="18" name="Rechteck 17"/>
          <p:cNvSpPr/>
          <p:nvPr userDrawn="1"/>
        </p:nvSpPr>
        <p:spPr>
          <a:xfrm>
            <a:off x="3387702" y="2077200"/>
            <a:ext cx="2289177" cy="542400"/>
          </a:xfrm>
          <a:prstGeom prst="rect">
            <a:avLst/>
          </a:prstGeom>
          <a:solidFill>
            <a:srgbClr val="E6320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1800"/>
          </a:p>
        </p:txBody>
      </p:sp>
      <p:sp>
        <p:nvSpPr>
          <p:cNvPr id="19" name="Textplatzhalter 5"/>
          <p:cNvSpPr>
            <a:spLocks noGrp="1"/>
          </p:cNvSpPr>
          <p:nvPr>
            <p:ph type="body" sz="quarter" idx="28"/>
          </p:nvPr>
        </p:nvSpPr>
        <p:spPr>
          <a:xfrm>
            <a:off x="3387702" y="2077200"/>
            <a:ext cx="2289177" cy="608759"/>
          </a:xfrm>
        </p:spPr>
        <p:txBody>
          <a:bodyPr/>
          <a:lstStyle>
            <a:lvl1pPr marL="0" indent="0" algn="ctr">
              <a:buNone/>
              <a:defRPr sz="1100">
                <a:solidFill>
                  <a:schemeClr val="bg2"/>
                </a:solidFill>
              </a:defRPr>
            </a:lvl1pPr>
          </a:lstStyle>
          <a:p>
            <a:pPr lvl="0"/>
            <a:r>
              <a:rPr lang="de-DE" smtClean="0"/>
              <a:t>Formatvorlagen des Textmasters bearbeiten</a:t>
            </a:r>
          </a:p>
        </p:txBody>
      </p:sp>
      <p:sp>
        <p:nvSpPr>
          <p:cNvPr id="25" name="Rechteck 24"/>
          <p:cNvSpPr/>
          <p:nvPr userDrawn="1"/>
        </p:nvSpPr>
        <p:spPr>
          <a:xfrm>
            <a:off x="3397950" y="2619600"/>
            <a:ext cx="2289174" cy="3439374"/>
          </a:xfrm>
          <a:prstGeom prst="rect">
            <a:avLst/>
          </a:prstGeom>
          <a:solidFill>
            <a:srgbClr val="EBF0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1800"/>
          </a:p>
        </p:txBody>
      </p:sp>
      <p:sp>
        <p:nvSpPr>
          <p:cNvPr id="16" name="Textplatzhalter 5"/>
          <p:cNvSpPr>
            <a:spLocks noGrp="1"/>
          </p:cNvSpPr>
          <p:nvPr>
            <p:ph type="body" sz="quarter" idx="24"/>
          </p:nvPr>
        </p:nvSpPr>
        <p:spPr>
          <a:xfrm>
            <a:off x="3384676" y="2761200"/>
            <a:ext cx="2289175" cy="3297770"/>
          </a:xfrm>
        </p:spPr>
        <p:txBody>
          <a:bodyPr lIns="108000" rIns="108000"/>
          <a:lstStyle>
            <a:lvl1pPr marL="0" indent="0">
              <a:buNone/>
              <a:defRPr sz="1100"/>
            </a:lvl1pPr>
          </a:lstStyle>
          <a:p>
            <a:pPr lvl="0"/>
            <a:r>
              <a:rPr lang="de-DE" smtClean="0"/>
              <a:t>Formatvorlagen des Textmasters bearbeiten</a:t>
            </a:r>
          </a:p>
        </p:txBody>
      </p:sp>
      <p:sp>
        <p:nvSpPr>
          <p:cNvPr id="20" name="Rechteck 19"/>
          <p:cNvSpPr/>
          <p:nvPr userDrawn="1"/>
        </p:nvSpPr>
        <p:spPr>
          <a:xfrm>
            <a:off x="6227642" y="2077200"/>
            <a:ext cx="2289177" cy="542400"/>
          </a:xfrm>
          <a:prstGeom prst="rect">
            <a:avLst/>
          </a:prstGeom>
          <a:solidFill>
            <a:srgbClr val="E6320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1800"/>
          </a:p>
        </p:txBody>
      </p:sp>
      <p:sp>
        <p:nvSpPr>
          <p:cNvPr id="22" name="Textplatzhalter 5"/>
          <p:cNvSpPr>
            <a:spLocks noGrp="1"/>
          </p:cNvSpPr>
          <p:nvPr>
            <p:ph type="body" sz="quarter" idx="27"/>
          </p:nvPr>
        </p:nvSpPr>
        <p:spPr>
          <a:xfrm>
            <a:off x="6227644" y="2077200"/>
            <a:ext cx="2289175" cy="608759"/>
          </a:xfrm>
        </p:spPr>
        <p:txBody>
          <a:bodyPr/>
          <a:lstStyle>
            <a:lvl1pPr marL="0" indent="0" algn="ctr">
              <a:buNone/>
              <a:defRPr sz="1100">
                <a:solidFill>
                  <a:schemeClr val="bg2"/>
                </a:solidFill>
              </a:defRPr>
            </a:lvl1pPr>
          </a:lstStyle>
          <a:p>
            <a:pPr lvl="0"/>
            <a:r>
              <a:rPr lang="de-DE" smtClean="0"/>
              <a:t>Formatvorlagen des Textmasters bearbeiten</a:t>
            </a:r>
          </a:p>
        </p:txBody>
      </p:sp>
      <p:sp>
        <p:nvSpPr>
          <p:cNvPr id="26" name="Rechteck 25"/>
          <p:cNvSpPr/>
          <p:nvPr userDrawn="1"/>
        </p:nvSpPr>
        <p:spPr>
          <a:xfrm>
            <a:off x="6224613" y="2619601"/>
            <a:ext cx="2289174" cy="3439370"/>
          </a:xfrm>
          <a:prstGeom prst="rect">
            <a:avLst/>
          </a:prstGeom>
          <a:solidFill>
            <a:srgbClr val="EBF0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1800"/>
          </a:p>
        </p:txBody>
      </p:sp>
      <p:sp>
        <p:nvSpPr>
          <p:cNvPr id="21" name="Textplatzhalter 5"/>
          <p:cNvSpPr>
            <a:spLocks noGrp="1"/>
          </p:cNvSpPr>
          <p:nvPr>
            <p:ph type="body" sz="quarter" idx="26"/>
          </p:nvPr>
        </p:nvSpPr>
        <p:spPr>
          <a:xfrm>
            <a:off x="6227645" y="2761200"/>
            <a:ext cx="2289175" cy="3297773"/>
          </a:xfrm>
        </p:spPr>
        <p:txBody>
          <a:bodyPr lIns="108000" rIns="108000"/>
          <a:lstStyle>
            <a:lvl1pPr marL="0" indent="0">
              <a:buNone/>
              <a:defRPr sz="1100"/>
            </a:lvl1pPr>
          </a:lstStyle>
          <a:p>
            <a:pPr lvl="0"/>
            <a:r>
              <a:rPr lang="de-DE" smtClean="0"/>
              <a:t>Formatvorlagen des Textmasters bearbeiten</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a:xfrm>
            <a:off x="7704003" y="6387003"/>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917782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de-DE" dirty="0"/>
          </a:p>
        </p:txBody>
      </p:sp>
      <p:sp>
        <p:nvSpPr>
          <p:cNvPr id="11" name="Bildplatzhalter 9"/>
          <p:cNvSpPr>
            <a:spLocks noGrp="1"/>
          </p:cNvSpPr>
          <p:nvPr>
            <p:ph type="pic" sz="quarter" idx="17"/>
          </p:nvPr>
        </p:nvSpPr>
        <p:spPr>
          <a:xfrm>
            <a:off x="540001" y="2055715"/>
            <a:ext cx="882000" cy="1176000"/>
          </a:xfrm>
        </p:spPr>
        <p:txBody>
          <a:bodyPr/>
          <a:lstStyle/>
          <a:p>
            <a:r>
              <a:rPr lang="de-DE" smtClean="0"/>
              <a:t>Bild durch Klicken auf Symbol hinzufügen</a:t>
            </a:r>
            <a:endParaRPr lang="de-AT"/>
          </a:p>
        </p:txBody>
      </p:sp>
      <p:sp>
        <p:nvSpPr>
          <p:cNvPr id="6" name="Textplatzhalter 5"/>
          <p:cNvSpPr>
            <a:spLocks noGrp="1"/>
          </p:cNvSpPr>
          <p:nvPr>
            <p:ph type="body" sz="quarter" idx="13"/>
          </p:nvPr>
        </p:nvSpPr>
        <p:spPr>
          <a:xfrm>
            <a:off x="1647826" y="2056965"/>
            <a:ext cx="3413125" cy="1174751"/>
          </a:xfrm>
        </p:spPr>
        <p:txBody>
          <a:bodyPr anchor="ctr"/>
          <a:lstStyle>
            <a:lvl1pPr marL="0" indent="0">
              <a:lnSpc>
                <a:spcPct val="100000"/>
              </a:lnSpc>
              <a:buNone/>
              <a:defRPr sz="900"/>
            </a:lvl1pPr>
          </a:lstStyle>
          <a:p>
            <a:pPr lvl="0"/>
            <a:r>
              <a:rPr lang="de-DE" smtClean="0"/>
              <a:t>Formatvorlagen des Textmasters bearbeiten</a:t>
            </a:r>
          </a:p>
        </p:txBody>
      </p:sp>
      <p:sp>
        <p:nvSpPr>
          <p:cNvPr id="12" name="Bildplatzhalter 9"/>
          <p:cNvSpPr>
            <a:spLocks noGrp="1"/>
          </p:cNvSpPr>
          <p:nvPr>
            <p:ph type="pic" sz="quarter" idx="18"/>
          </p:nvPr>
        </p:nvSpPr>
        <p:spPr>
          <a:xfrm>
            <a:off x="540001" y="3439173"/>
            <a:ext cx="882000" cy="1176000"/>
          </a:xfrm>
        </p:spPr>
        <p:txBody>
          <a:bodyPr/>
          <a:lstStyle/>
          <a:p>
            <a:r>
              <a:rPr lang="de-DE" smtClean="0"/>
              <a:t>Bild durch Klicken auf Symbol hinzufügen</a:t>
            </a:r>
            <a:endParaRPr lang="de-AT"/>
          </a:p>
        </p:txBody>
      </p:sp>
      <p:sp>
        <p:nvSpPr>
          <p:cNvPr id="21" name="Textplatzhalter 5"/>
          <p:cNvSpPr>
            <a:spLocks noGrp="1"/>
          </p:cNvSpPr>
          <p:nvPr>
            <p:ph type="body" sz="quarter" idx="14"/>
          </p:nvPr>
        </p:nvSpPr>
        <p:spPr>
          <a:xfrm>
            <a:off x="1647826" y="3440423"/>
            <a:ext cx="3413125" cy="1174751"/>
          </a:xfrm>
        </p:spPr>
        <p:txBody>
          <a:bodyPr anchor="ctr"/>
          <a:lstStyle>
            <a:lvl1pPr marL="0" indent="0">
              <a:lnSpc>
                <a:spcPct val="100000"/>
              </a:lnSpc>
              <a:buNone/>
              <a:defRPr sz="900"/>
            </a:lvl1pPr>
          </a:lstStyle>
          <a:p>
            <a:pPr lvl="0"/>
            <a:r>
              <a:rPr lang="de-DE" smtClean="0"/>
              <a:t>Formatvorlagen des Textmasters bearbeiten</a:t>
            </a:r>
          </a:p>
        </p:txBody>
      </p:sp>
      <p:sp>
        <p:nvSpPr>
          <p:cNvPr id="13" name="Bildplatzhalter 9"/>
          <p:cNvSpPr>
            <a:spLocks noGrp="1"/>
          </p:cNvSpPr>
          <p:nvPr>
            <p:ph type="pic" sz="quarter" idx="19"/>
          </p:nvPr>
        </p:nvSpPr>
        <p:spPr>
          <a:xfrm>
            <a:off x="540000" y="4827416"/>
            <a:ext cx="882000" cy="1176000"/>
          </a:xfrm>
        </p:spPr>
        <p:txBody>
          <a:bodyPr/>
          <a:lstStyle/>
          <a:p>
            <a:r>
              <a:rPr lang="de-DE" smtClean="0"/>
              <a:t>Bild durch Klicken auf Symbol hinzufügen</a:t>
            </a:r>
            <a:endParaRPr lang="de-AT"/>
          </a:p>
        </p:txBody>
      </p:sp>
      <p:sp>
        <p:nvSpPr>
          <p:cNvPr id="22" name="Textplatzhalter 5"/>
          <p:cNvSpPr>
            <a:spLocks noGrp="1"/>
          </p:cNvSpPr>
          <p:nvPr>
            <p:ph type="body" sz="quarter" idx="15"/>
          </p:nvPr>
        </p:nvSpPr>
        <p:spPr>
          <a:xfrm>
            <a:off x="1647826" y="4823882"/>
            <a:ext cx="3413125" cy="1174751"/>
          </a:xfrm>
        </p:spPr>
        <p:txBody>
          <a:bodyPr anchor="ctr"/>
          <a:lstStyle>
            <a:lvl1pPr marL="0" indent="0">
              <a:lnSpc>
                <a:spcPct val="100000"/>
              </a:lnSpc>
              <a:buNone/>
              <a:defRPr sz="900"/>
            </a:lvl1pPr>
          </a:lstStyle>
          <a:p>
            <a:pPr lvl="0"/>
            <a:r>
              <a:rPr lang="de-DE" smtClean="0"/>
              <a:t>Formatvorlagen des Textmasters bearbeiten</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a:xfrm>
            <a:off x="7704003" y="6387003"/>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9373733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de-DE" dirty="0"/>
          </a:p>
        </p:txBody>
      </p:sp>
      <p:sp>
        <p:nvSpPr>
          <p:cNvPr id="9" name="Inhaltsplatzhalter 8"/>
          <p:cNvSpPr>
            <a:spLocks noGrp="1"/>
          </p:cNvSpPr>
          <p:nvPr>
            <p:ph sz="quarter" idx="13"/>
          </p:nvPr>
        </p:nvSpPr>
        <p:spPr>
          <a:xfrm>
            <a:off x="539751" y="2077200"/>
            <a:ext cx="5990589" cy="4068000"/>
          </a:xfrm>
        </p:spPr>
        <p:txBody>
          <a:bodyPr/>
          <a:lstStyle/>
          <a:p>
            <a:pPr lvl="0"/>
            <a:r>
              <a:rPr lang="de-DE" smtClean="0"/>
              <a:t>Formatvorlagen des Textmasters bearbeiten</a:t>
            </a:r>
          </a:p>
          <a:p>
            <a:pPr lvl="1"/>
            <a:r>
              <a:rPr lang="de-DE" smtClean="0"/>
              <a:t>Zweite Ebene</a:t>
            </a:r>
          </a:p>
          <a:p>
            <a:pPr lvl="2"/>
            <a:r>
              <a:rPr lang="de-DE" smtClean="0"/>
              <a:t>Dritte Ebene</a:t>
            </a:r>
          </a:p>
        </p:txBody>
      </p:sp>
      <p:sp>
        <p:nvSpPr>
          <p:cNvPr id="6" name="Textplatzhalter 5"/>
          <p:cNvSpPr>
            <a:spLocks noGrp="1"/>
          </p:cNvSpPr>
          <p:nvPr>
            <p:ph type="body" sz="quarter" idx="14"/>
          </p:nvPr>
        </p:nvSpPr>
        <p:spPr>
          <a:xfrm>
            <a:off x="6789420" y="2077200"/>
            <a:ext cx="1729105" cy="4068000"/>
          </a:xfrm>
        </p:spPr>
        <p:txBody>
          <a:bodyPr/>
          <a:lstStyle>
            <a:lvl1pPr marL="0" indent="0">
              <a:buNone/>
              <a:defRPr/>
            </a:lvl1pPr>
          </a:lstStyle>
          <a:p>
            <a:pPr lvl="0"/>
            <a:r>
              <a:rPr lang="de-DE" smtClean="0"/>
              <a:t>Formatvorlagen des Textmasters bearbeiten</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0221582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extfolie mit 1-zeiligem Titel">
    <p:spTree>
      <p:nvGrpSpPr>
        <p:cNvPr id="1" name=""/>
        <p:cNvGrpSpPr/>
        <p:nvPr/>
      </p:nvGrpSpPr>
      <p:grpSpPr>
        <a:xfrm>
          <a:off x="0" y="0"/>
          <a:ext cx="0" cy="0"/>
          <a:chOff x="0" y="0"/>
          <a:chExt cx="0" cy="0"/>
        </a:xfrm>
      </p:grpSpPr>
      <p:sp>
        <p:nvSpPr>
          <p:cNvPr id="23" name="Titel 1"/>
          <p:cNvSpPr>
            <a:spLocks noGrp="1"/>
          </p:cNvSpPr>
          <p:nvPr>
            <p:ph type="title"/>
          </p:nvPr>
        </p:nvSpPr>
        <p:spPr>
          <a:xfrm>
            <a:off x="540002" y="1317600"/>
            <a:ext cx="7978525" cy="550800"/>
          </a:xfrm>
        </p:spPr>
        <p:txBody>
          <a:bodyPr/>
          <a:lstStyle>
            <a:lvl1pPr>
              <a:defRPr>
                <a:solidFill>
                  <a:schemeClr val="accent1"/>
                </a:solidFill>
              </a:defRPr>
            </a:lvl1pPr>
          </a:lstStyle>
          <a:p>
            <a:r>
              <a:rPr lang="de-DE" smtClean="0"/>
              <a:t>Titelmasterformat durch Klicken bearbeiten</a:t>
            </a:r>
            <a:endParaRPr lang="de-DE" dirty="0"/>
          </a:p>
        </p:txBody>
      </p:sp>
      <p:sp>
        <p:nvSpPr>
          <p:cNvPr id="7" name="Richtungspfeil 6"/>
          <p:cNvSpPr/>
          <p:nvPr userDrawn="1"/>
        </p:nvSpPr>
        <p:spPr>
          <a:xfrm>
            <a:off x="540000" y="2052000"/>
            <a:ext cx="2485036" cy="542793"/>
          </a:xfrm>
          <a:prstGeom prst="homePlate">
            <a:avLst/>
          </a:prstGeom>
          <a:solidFill>
            <a:srgbClr val="E63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00"/>
          </a:p>
        </p:txBody>
      </p:sp>
      <p:sp>
        <p:nvSpPr>
          <p:cNvPr id="15" name="Textplatzhalter 5"/>
          <p:cNvSpPr>
            <a:spLocks noGrp="1"/>
          </p:cNvSpPr>
          <p:nvPr>
            <p:ph type="body" sz="quarter" idx="23"/>
          </p:nvPr>
        </p:nvSpPr>
        <p:spPr>
          <a:xfrm>
            <a:off x="540000" y="2077200"/>
            <a:ext cx="2289175" cy="608759"/>
          </a:xfrm>
        </p:spPr>
        <p:txBody>
          <a:bodyPr/>
          <a:lstStyle>
            <a:lvl1pPr marL="0" indent="0" algn="ctr">
              <a:buNone/>
              <a:defRPr sz="1100">
                <a:solidFill>
                  <a:schemeClr val="bg2"/>
                </a:solidFill>
              </a:defRPr>
            </a:lvl1pPr>
          </a:lstStyle>
          <a:p>
            <a:pPr lvl="0"/>
            <a:r>
              <a:rPr lang="de-DE" smtClean="0"/>
              <a:t>Formatvorlagen des Textmasters bearbeiten</a:t>
            </a:r>
          </a:p>
        </p:txBody>
      </p:sp>
      <p:sp>
        <p:nvSpPr>
          <p:cNvPr id="12" name="Textplatzhalter 5"/>
          <p:cNvSpPr>
            <a:spLocks noGrp="1"/>
          </p:cNvSpPr>
          <p:nvPr>
            <p:ph type="body" sz="quarter" idx="22"/>
          </p:nvPr>
        </p:nvSpPr>
        <p:spPr>
          <a:xfrm>
            <a:off x="540001" y="2761200"/>
            <a:ext cx="2289175" cy="3297773"/>
          </a:xfrm>
        </p:spPr>
        <p:txBody>
          <a:bodyPr/>
          <a:lstStyle>
            <a:lvl1pPr marL="0" indent="0">
              <a:buNone/>
              <a:defRPr sz="1100"/>
            </a:lvl1pPr>
          </a:lstStyle>
          <a:p>
            <a:pPr lvl="0"/>
            <a:r>
              <a:rPr lang="de-DE" smtClean="0"/>
              <a:t>Formatvorlagen des Textmasters bearbeiten</a:t>
            </a:r>
          </a:p>
        </p:txBody>
      </p:sp>
      <p:sp>
        <p:nvSpPr>
          <p:cNvPr id="13" name="Richtungspfeil 12"/>
          <p:cNvSpPr/>
          <p:nvPr userDrawn="1"/>
        </p:nvSpPr>
        <p:spPr>
          <a:xfrm>
            <a:off x="3384675" y="2052000"/>
            <a:ext cx="2485036" cy="542793"/>
          </a:xfrm>
          <a:prstGeom prst="homePlate">
            <a:avLst/>
          </a:prstGeom>
          <a:solidFill>
            <a:srgbClr val="E63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00"/>
          </a:p>
        </p:txBody>
      </p:sp>
      <p:sp>
        <p:nvSpPr>
          <p:cNvPr id="17" name="Textplatzhalter 5"/>
          <p:cNvSpPr>
            <a:spLocks noGrp="1"/>
          </p:cNvSpPr>
          <p:nvPr>
            <p:ph type="body" sz="quarter" idx="25"/>
          </p:nvPr>
        </p:nvSpPr>
        <p:spPr>
          <a:xfrm>
            <a:off x="3384675" y="2077200"/>
            <a:ext cx="2289175" cy="608759"/>
          </a:xfrm>
        </p:spPr>
        <p:txBody>
          <a:bodyPr/>
          <a:lstStyle>
            <a:lvl1pPr marL="0" indent="0" algn="ctr">
              <a:buNone/>
              <a:defRPr sz="1100">
                <a:solidFill>
                  <a:schemeClr val="bg2"/>
                </a:solidFill>
              </a:defRPr>
            </a:lvl1pPr>
          </a:lstStyle>
          <a:p>
            <a:pPr lvl="0"/>
            <a:r>
              <a:rPr lang="de-DE" smtClean="0"/>
              <a:t>Formatvorlagen des Textmasters bearbeiten</a:t>
            </a:r>
          </a:p>
        </p:txBody>
      </p:sp>
      <p:sp>
        <p:nvSpPr>
          <p:cNvPr id="16" name="Textplatzhalter 5"/>
          <p:cNvSpPr>
            <a:spLocks noGrp="1"/>
          </p:cNvSpPr>
          <p:nvPr>
            <p:ph type="body" sz="quarter" idx="24"/>
          </p:nvPr>
        </p:nvSpPr>
        <p:spPr>
          <a:xfrm>
            <a:off x="3384676" y="2761200"/>
            <a:ext cx="2289175" cy="3297773"/>
          </a:xfrm>
        </p:spPr>
        <p:txBody>
          <a:bodyPr/>
          <a:lstStyle>
            <a:lvl1pPr marL="0" indent="0">
              <a:buNone/>
              <a:defRPr sz="1100"/>
            </a:lvl1pPr>
          </a:lstStyle>
          <a:p>
            <a:pPr lvl="0"/>
            <a:r>
              <a:rPr lang="de-DE" smtClean="0"/>
              <a:t>Formatvorlagen des Textmasters bearbeiten</a:t>
            </a:r>
          </a:p>
        </p:txBody>
      </p:sp>
      <p:sp>
        <p:nvSpPr>
          <p:cNvPr id="14" name="Richtungspfeil 13"/>
          <p:cNvSpPr/>
          <p:nvPr userDrawn="1"/>
        </p:nvSpPr>
        <p:spPr>
          <a:xfrm>
            <a:off x="6227644" y="2052000"/>
            <a:ext cx="2485036" cy="542793"/>
          </a:xfrm>
          <a:prstGeom prst="homePlate">
            <a:avLst/>
          </a:prstGeom>
          <a:solidFill>
            <a:srgbClr val="E63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00"/>
          </a:p>
        </p:txBody>
      </p:sp>
      <p:sp>
        <p:nvSpPr>
          <p:cNvPr id="22" name="Textplatzhalter 5"/>
          <p:cNvSpPr>
            <a:spLocks noGrp="1"/>
          </p:cNvSpPr>
          <p:nvPr>
            <p:ph type="body" sz="quarter" idx="27"/>
          </p:nvPr>
        </p:nvSpPr>
        <p:spPr>
          <a:xfrm>
            <a:off x="6227644" y="2077200"/>
            <a:ext cx="2289175" cy="608759"/>
          </a:xfrm>
        </p:spPr>
        <p:txBody>
          <a:bodyPr/>
          <a:lstStyle>
            <a:lvl1pPr marL="0" indent="0" algn="ctr">
              <a:buNone/>
              <a:defRPr sz="1100">
                <a:solidFill>
                  <a:schemeClr val="bg2"/>
                </a:solidFill>
              </a:defRPr>
            </a:lvl1pPr>
          </a:lstStyle>
          <a:p>
            <a:pPr lvl="0"/>
            <a:r>
              <a:rPr lang="de-DE" smtClean="0"/>
              <a:t>Formatvorlagen des Textmasters bearbeiten</a:t>
            </a:r>
          </a:p>
        </p:txBody>
      </p:sp>
      <p:sp>
        <p:nvSpPr>
          <p:cNvPr id="21" name="Textplatzhalter 5"/>
          <p:cNvSpPr>
            <a:spLocks noGrp="1"/>
          </p:cNvSpPr>
          <p:nvPr>
            <p:ph type="body" sz="quarter" idx="26"/>
          </p:nvPr>
        </p:nvSpPr>
        <p:spPr>
          <a:xfrm>
            <a:off x="6227645" y="2761200"/>
            <a:ext cx="2289175" cy="3297773"/>
          </a:xfrm>
        </p:spPr>
        <p:txBody>
          <a:bodyPr/>
          <a:lstStyle>
            <a:lvl1pPr marL="0" indent="0">
              <a:buNone/>
              <a:defRPr sz="1100"/>
            </a:lvl1pPr>
          </a:lstStyle>
          <a:p>
            <a:pPr lvl="0"/>
            <a:r>
              <a:rPr lang="de-DE" smtClean="0"/>
              <a:t>Formatvorlagen des Textmasters bearbeiten</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a:xfrm>
            <a:off x="7704003" y="6387003"/>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42251053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40000" y="1317600"/>
            <a:ext cx="7978525" cy="829455"/>
          </a:xfrm>
          <a:prstGeom prst="rect">
            <a:avLst/>
          </a:prstGeom>
        </p:spPr>
        <p:txBody>
          <a:bodyPr vert="horz" wrap="none" lIns="0" tIns="0" rIns="0" bIns="0" rtlCol="0" anchor="t" anchorCtr="0">
            <a:no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540000" y="2077200"/>
            <a:ext cx="7978525" cy="4068000"/>
          </a:xfrm>
          <a:prstGeom prst="rect">
            <a:avLst/>
          </a:prstGeom>
        </p:spPr>
        <p:txBody>
          <a:bodyPr vert="horz" lIns="0" tIns="0" rIns="0" bIns="0" rtlCol="0">
            <a:noAutofit/>
          </a:bodyPr>
          <a:lstStyle/>
          <a:p>
            <a:pPr lvl="0"/>
            <a:r>
              <a:rPr lang="de-DE" dirty="0" smtClean="0"/>
              <a:t>Textmasterformat bearbeiten </a:t>
            </a:r>
            <a:br>
              <a:rPr lang="de-DE" dirty="0" smtClean="0"/>
            </a:br>
            <a:r>
              <a:rPr lang="de-DE" dirty="0" smtClean="0"/>
              <a:t>Erste Ebene </a:t>
            </a:r>
          </a:p>
          <a:p>
            <a:pPr lvl="1"/>
            <a:r>
              <a:rPr lang="de-DE" dirty="0" smtClean="0"/>
              <a:t>Zweite Ebene – wie Ebene zuvor</a:t>
            </a:r>
          </a:p>
          <a:p>
            <a:pPr lvl="2"/>
            <a:r>
              <a:rPr lang="de-DE" dirty="0" smtClean="0"/>
              <a:t>Dritte Ebene – wie Ebene zuvor</a:t>
            </a:r>
          </a:p>
        </p:txBody>
      </p:sp>
      <p:sp>
        <p:nvSpPr>
          <p:cNvPr id="9" name="Fußzeilenplatzhalter 12"/>
          <p:cNvSpPr>
            <a:spLocks noGrp="1"/>
          </p:cNvSpPr>
          <p:nvPr>
            <p:ph type="ftr" sz="quarter" idx="3"/>
          </p:nvPr>
        </p:nvSpPr>
        <p:spPr>
          <a:xfrm>
            <a:off x="540000" y="6387002"/>
            <a:ext cx="6875916" cy="266700"/>
          </a:xfrm>
          <a:prstGeom prst="rect">
            <a:avLst/>
          </a:prstGeom>
        </p:spPr>
        <p:txBody>
          <a:bodyPr vert="horz" lIns="0" tIns="0" rIns="0" bIns="0" rtlCol="0" anchor="ctr"/>
          <a:lstStyle>
            <a:lvl1pPr algn="l">
              <a:defRPr sz="1400">
                <a:solidFill>
                  <a:schemeClr val="tx1"/>
                </a:solidFill>
                <a:latin typeface="Calibri" panose="020F0502020204030204" pitchFamily="34" charset="0"/>
                <a:cs typeface="Calibri" panose="020F0502020204030204" pitchFamily="34" charset="0"/>
              </a:defRPr>
            </a:lvl1pPr>
          </a:lstStyle>
          <a:p>
            <a:r>
              <a:rPr lang="de-AT" smtClean="0"/>
              <a:t>Präsentationstitel</a:t>
            </a:r>
            <a:endParaRPr lang="de-AT" dirty="0"/>
          </a:p>
        </p:txBody>
      </p:sp>
      <p:sp>
        <p:nvSpPr>
          <p:cNvPr id="20" name="Foliennummernplatzhalter 13"/>
          <p:cNvSpPr>
            <a:spLocks noGrp="1"/>
          </p:cNvSpPr>
          <p:nvPr>
            <p:ph type="sldNum" sz="quarter" idx="4"/>
          </p:nvPr>
        </p:nvSpPr>
        <p:spPr>
          <a:xfrm>
            <a:off x="7558201" y="6387002"/>
            <a:ext cx="960324" cy="266700"/>
          </a:xfrm>
          <a:prstGeom prst="rect">
            <a:avLst/>
          </a:prstGeom>
        </p:spPr>
        <p:txBody>
          <a:bodyPr vert="horz" lIns="0" tIns="0" rIns="0" bIns="0" rtlCol="0" anchor="ctr"/>
          <a:lstStyle>
            <a:lvl1pPr algn="r">
              <a:defRPr sz="1400">
                <a:solidFill>
                  <a:schemeClr val="tx1"/>
                </a:solidFill>
                <a:latin typeface="Calibri" panose="020F0502020204030204" pitchFamily="34" charset="0"/>
                <a:cs typeface="Calibri" panose="020F0502020204030204" pitchFamily="34" charset="0"/>
              </a:defRPr>
            </a:lvl1pPr>
          </a:lstStyle>
          <a:p>
            <a:fld id="{1206269C-C24E-4E80-9A4B-E7E19BB59A67}" type="slidenum">
              <a:rPr lang="de-AT" smtClean="0"/>
              <a:pPr/>
              <a:t>‹Nr.›</a:t>
            </a:fld>
            <a:endParaRPr lang="de-AT" dirty="0"/>
          </a:p>
        </p:txBody>
      </p:sp>
      <p:sp>
        <p:nvSpPr>
          <p:cNvPr id="10" name="Textfeld 9"/>
          <p:cNvSpPr txBox="1"/>
          <p:nvPr/>
        </p:nvSpPr>
        <p:spPr>
          <a:xfrm>
            <a:off x="6651752" y="230400"/>
            <a:ext cx="2200274" cy="184666"/>
          </a:xfrm>
          <a:prstGeom prst="rect">
            <a:avLst/>
          </a:prstGeom>
          <a:noFill/>
        </p:spPr>
        <p:txBody>
          <a:bodyPr wrap="square" lIns="0" tIns="0" rIns="0" bIns="0" rtlCol="0">
            <a:spAutoFit/>
          </a:bodyPr>
          <a:lstStyle/>
          <a:p>
            <a:pPr algn="r"/>
            <a:r>
              <a:rPr lang="de-AT" sz="1200" dirty="0" smtClean="0">
                <a:solidFill>
                  <a:schemeClr val="accent1"/>
                </a:solidFill>
                <a:latin typeface="Calibri" panose="020F0502020204030204" pitchFamily="34" charset="0"/>
                <a:cs typeface="Calibri" panose="020F0502020204030204" pitchFamily="34" charset="0"/>
              </a:rPr>
              <a:t>bml.gv.at</a:t>
            </a:r>
            <a:endParaRPr lang="de-AT" sz="1200" dirty="0">
              <a:solidFill>
                <a:schemeClr val="accent1"/>
              </a:solidFill>
              <a:latin typeface="Calibri" panose="020F0502020204030204" pitchFamily="34" charset="0"/>
              <a:cs typeface="Calibri" panose="020F0502020204030204" pitchFamily="34" charset="0"/>
            </a:endParaRPr>
          </a:p>
        </p:txBody>
      </p:sp>
      <p:pic>
        <p:nvPicPr>
          <p:cNvPr id="11" name="Grafik 10" descr="Bundesministerium für Land- und Forstwirtschaft, Regionen und Wasserwirtschaft"/>
          <p:cNvPicPr>
            <a:picLocks noChangeAspect="1"/>
          </p:cNvPicPr>
          <p:nvPr userDrawn="1"/>
        </p:nvPicPr>
        <p:blipFill rotWithShape="1">
          <a:blip r:embed="rId19" cstate="print">
            <a:extLst>
              <a:ext uri="{28A0092B-C50C-407E-A947-70E740481C1C}">
                <a14:useLocalDpi xmlns:a14="http://schemas.microsoft.com/office/drawing/2010/main" val="0"/>
              </a:ext>
            </a:extLst>
          </a:blip>
          <a:srcRect b="27651"/>
          <a:stretch/>
        </p:blipFill>
        <p:spPr>
          <a:xfrm>
            <a:off x="316800" y="122400"/>
            <a:ext cx="2034000" cy="455993"/>
          </a:xfrm>
          <a:prstGeom prst="rect">
            <a:avLst/>
          </a:prstGeom>
        </p:spPr>
      </p:pic>
    </p:spTree>
    <p:extLst>
      <p:ext uri="{BB962C8B-B14F-4D97-AF65-F5344CB8AC3E}">
        <p14:creationId xmlns:p14="http://schemas.microsoft.com/office/powerpoint/2010/main" val="1263382439"/>
      </p:ext>
    </p:extLst>
  </p:cSld>
  <p:clrMap bg1="lt1" tx1="dk1" bg2="lt2" tx2="dk2" accent1="accent1" accent2="accent2" accent3="accent3" accent4="accent4" accent5="accent5" accent6="accent6" hlink="hlink" folHlink="folHlink"/>
  <p:sldLayoutIdLst>
    <p:sldLayoutId id="2147483723" r:id="rId1"/>
    <p:sldLayoutId id="2147483715" r:id="rId2"/>
    <p:sldLayoutId id="2147483714"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16" r:id="rId12"/>
    <p:sldLayoutId id="2147483717" r:id="rId13"/>
    <p:sldLayoutId id="2147483721" r:id="rId14"/>
    <p:sldLayoutId id="2147483722" r:id="rId15"/>
    <p:sldLayoutId id="2147483718" r:id="rId16"/>
    <p:sldLayoutId id="2147483720" r:id="rId17"/>
  </p:sldLayoutIdLst>
  <p:timing>
    <p:tnLst>
      <p:par>
        <p:cTn id="1" dur="indefinite" restart="never" nodeType="tmRoot"/>
      </p:par>
    </p:tnLst>
  </p:timing>
  <p:hf hdr="0" dt="0"/>
  <p:txStyles>
    <p:titleStyle>
      <a:lvl1pPr algn="l" defTabSz="914400" rtl="0" eaLnBrk="1" latinLnBrk="0" hangingPunct="1">
        <a:lnSpc>
          <a:spcPts val="3000"/>
        </a:lnSpc>
        <a:spcBef>
          <a:spcPct val="0"/>
        </a:spcBef>
        <a:buNone/>
        <a:defRPr sz="2400" b="1" kern="1200">
          <a:solidFill>
            <a:schemeClr val="accent1"/>
          </a:solidFill>
          <a:latin typeface="Calibri" panose="020F0502020204030204" pitchFamily="34" charset="0"/>
          <a:ea typeface="+mj-ea"/>
          <a:cs typeface="Calibri" panose="020F0502020204030204" pitchFamily="34" charset="0"/>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5539" y="4231782"/>
            <a:ext cx="7978526" cy="1054449"/>
          </a:xfrm>
        </p:spPr>
        <p:txBody>
          <a:bodyPr/>
          <a:lstStyle/>
          <a:p>
            <a:r>
              <a:rPr lang="de-AT" sz="3000" b="0" dirty="0" smtClean="0"/>
              <a:t>Erosionsschutz in der GAP</a:t>
            </a:r>
            <a:br>
              <a:rPr lang="de-AT" sz="3000" b="0" dirty="0" smtClean="0"/>
            </a:br>
            <a:r>
              <a:rPr lang="de-AT" sz="3000" b="0" dirty="0" smtClean="0"/>
              <a:t>2. Oktober Mistelbach</a:t>
            </a:r>
            <a:endParaRPr lang="de-AT" sz="3000" b="0" dirty="0"/>
          </a:p>
        </p:txBody>
      </p:sp>
      <p:sp>
        <p:nvSpPr>
          <p:cNvPr id="3" name="Untertitel 2"/>
          <p:cNvSpPr>
            <a:spLocks noGrp="1"/>
          </p:cNvSpPr>
          <p:nvPr>
            <p:ph type="subTitle" idx="1"/>
          </p:nvPr>
        </p:nvSpPr>
        <p:spPr>
          <a:xfrm>
            <a:off x="197139" y="1333369"/>
            <a:ext cx="7512847" cy="1095507"/>
          </a:xfrm>
        </p:spPr>
        <p:txBody>
          <a:bodyPr/>
          <a:lstStyle/>
          <a:p>
            <a:r>
              <a:rPr lang="de-AT" sz="3600" b="1" dirty="0"/>
              <a:t>Jahreskonferenz Netzwerk Zukunftsraum Land </a:t>
            </a:r>
            <a:endParaRPr lang="de-AT" sz="3600" b="1" dirty="0" smtClean="0"/>
          </a:p>
          <a:p>
            <a:r>
              <a:rPr lang="de-AT" sz="3400" b="1" dirty="0" smtClean="0"/>
              <a:t>„Region im Fokus: Kostbare </a:t>
            </a:r>
          </a:p>
          <a:p>
            <a:r>
              <a:rPr lang="de-AT" sz="3400" b="1" dirty="0" smtClean="0"/>
              <a:t>Ressource </a:t>
            </a:r>
            <a:r>
              <a:rPr lang="de-AT" sz="3400" b="1" dirty="0"/>
              <a:t>Wasser</a:t>
            </a:r>
            <a:r>
              <a:rPr lang="de-AT" sz="3400" b="1" dirty="0" smtClean="0"/>
              <a:t>”</a:t>
            </a:r>
            <a:endParaRPr lang="de-AT" sz="3400" b="1" dirty="0"/>
          </a:p>
        </p:txBody>
      </p:sp>
      <p:sp>
        <p:nvSpPr>
          <p:cNvPr id="4" name="Textplatzhalter 3"/>
          <p:cNvSpPr>
            <a:spLocks noGrp="1"/>
          </p:cNvSpPr>
          <p:nvPr>
            <p:ph type="body" sz="quarter" idx="10"/>
          </p:nvPr>
        </p:nvSpPr>
        <p:spPr>
          <a:xfrm>
            <a:off x="197139" y="5501234"/>
            <a:ext cx="6232168" cy="1141762"/>
          </a:xfrm>
        </p:spPr>
        <p:txBody>
          <a:bodyPr/>
          <a:lstStyle/>
          <a:p>
            <a:endParaRPr lang="de-DE" dirty="0" smtClean="0"/>
          </a:p>
          <a:p>
            <a:endParaRPr lang="de-DE" dirty="0"/>
          </a:p>
          <a:p>
            <a:r>
              <a:rPr lang="de-DE" dirty="0" smtClean="0"/>
              <a:t>Bundesministerium </a:t>
            </a:r>
            <a:r>
              <a:rPr lang="de-DE" dirty="0" smtClean="0"/>
              <a:t>für Land- und Forstwirtschaft, Regionen und Wasserwirtschaft </a:t>
            </a:r>
          </a:p>
          <a:p>
            <a:r>
              <a:rPr lang="de-DE" dirty="0" smtClean="0"/>
              <a:t>DI Christoph Oberhofer</a:t>
            </a:r>
          </a:p>
          <a:p>
            <a:r>
              <a:rPr lang="de-DE" dirty="0" smtClean="0"/>
              <a:t>Abteilung II/3 – ÖPUL</a:t>
            </a:r>
          </a:p>
          <a:p>
            <a:r>
              <a:rPr lang="de-DE" dirty="0" smtClean="0"/>
              <a:t>DI  </a:t>
            </a:r>
            <a:r>
              <a:rPr lang="de-DE" dirty="0"/>
              <a:t>Andrea Spanischberger</a:t>
            </a:r>
          </a:p>
          <a:p>
            <a:r>
              <a:rPr lang="de-DE" dirty="0"/>
              <a:t>Abteilung II/5 – Pflanzliche Produktion</a:t>
            </a:r>
          </a:p>
          <a:p>
            <a:endParaRPr lang="de-DE" dirty="0"/>
          </a:p>
        </p:txBody>
      </p:sp>
      <p:pic>
        <p:nvPicPr>
          <p:cNvPr id="8" name="Bildplatzhalter 11"/>
          <p:cNvPicPr>
            <a:picLocks noChangeAspect="1"/>
          </p:cNvPicPr>
          <p:nvPr/>
        </p:nvPicPr>
        <p:blipFill>
          <a:blip r:embed="rId3" cstate="print">
            <a:extLst>
              <a:ext uri="{28A0092B-C50C-407E-A947-70E740481C1C}">
                <a14:useLocalDpi xmlns:a14="http://schemas.microsoft.com/office/drawing/2010/main" val="0"/>
              </a:ext>
            </a:extLst>
          </a:blip>
          <a:srcRect l="23043" r="23043"/>
          <a:stretch>
            <a:fillRect/>
          </a:stretch>
        </p:blipFill>
        <p:spPr>
          <a:xfrm>
            <a:off x="4488873" y="0"/>
            <a:ext cx="4655128" cy="6858000"/>
          </a:xfrm>
          <a:custGeom>
            <a:avLst/>
            <a:gdLst>
              <a:gd name="connsiteX0" fmla="*/ 4917658 w 4917658"/>
              <a:gd name="connsiteY0" fmla="*/ 1996211 h 5143499"/>
              <a:gd name="connsiteX1" fmla="*/ 4917658 w 4917658"/>
              <a:gd name="connsiteY1" fmla="*/ 4403182 h 5143499"/>
              <a:gd name="connsiteX2" fmla="*/ 4917658 w 4917658"/>
              <a:gd name="connsiteY2" fmla="*/ 5143499 h 5143499"/>
              <a:gd name="connsiteX3" fmla="*/ 3284615 w 4917658"/>
              <a:gd name="connsiteY3" fmla="*/ 5143499 h 5143499"/>
              <a:gd name="connsiteX4" fmla="*/ 3106133 w 4917658"/>
              <a:gd name="connsiteY4" fmla="*/ 4852799 h 5143499"/>
              <a:gd name="connsiteX5" fmla="*/ 3103258 w 4917658"/>
              <a:gd name="connsiteY5" fmla="*/ 4852799 h 5143499"/>
              <a:gd name="connsiteX6" fmla="*/ 2575163 w 4917658"/>
              <a:gd name="connsiteY6" fmla="*/ 0 h 5143499"/>
              <a:gd name="connsiteX7" fmla="*/ 2643940 w 4917658"/>
              <a:gd name="connsiteY7" fmla="*/ 0 h 5143499"/>
              <a:gd name="connsiteX8" fmla="*/ 4917658 w 4917658"/>
              <a:gd name="connsiteY8" fmla="*/ 0 h 5143499"/>
              <a:gd name="connsiteX9" fmla="*/ 4917658 w 4917658"/>
              <a:gd name="connsiteY9" fmla="*/ 46530 h 5143499"/>
              <a:gd name="connsiteX10" fmla="*/ 4917657 w 4917658"/>
              <a:gd name="connsiteY10" fmla="*/ 46530 h 5143499"/>
              <a:gd name="connsiteX11" fmla="*/ 4917658 w 4917658"/>
              <a:gd name="connsiteY11" fmla="*/ 1814357 h 5143499"/>
              <a:gd name="connsiteX12" fmla="*/ 4317679 w 4917658"/>
              <a:gd name="connsiteY12" fmla="*/ 2738536 h 5143499"/>
              <a:gd name="connsiteX13" fmla="*/ 2582503 w 4917658"/>
              <a:gd name="connsiteY13" fmla="*/ 13985 h 5143499"/>
              <a:gd name="connsiteX14" fmla="*/ 2583749 w 4917658"/>
              <a:gd name="connsiteY14" fmla="*/ 13985 h 5143499"/>
              <a:gd name="connsiteX15" fmla="*/ 0 w 4917658"/>
              <a:gd name="connsiteY15" fmla="*/ 0 h 5143499"/>
              <a:gd name="connsiteX16" fmla="*/ 2410996 w 4917658"/>
              <a:gd name="connsiteY16" fmla="*/ 0 h 5143499"/>
              <a:gd name="connsiteX17" fmla="*/ 2411000 w 4917658"/>
              <a:gd name="connsiteY17" fmla="*/ 0 h 5143499"/>
              <a:gd name="connsiteX18" fmla="*/ 4248514 w 4917658"/>
              <a:gd name="connsiteY18" fmla="*/ 2882356 h 5143499"/>
              <a:gd name="connsiteX19" fmla="*/ 3047724 w 4917658"/>
              <a:gd name="connsiteY19" fmla="*/ 478071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7658" h="5143499">
                <a:moveTo>
                  <a:pt x="4917658" y="1996211"/>
                </a:moveTo>
                <a:lnTo>
                  <a:pt x="4917658" y="4403182"/>
                </a:lnTo>
                <a:lnTo>
                  <a:pt x="4917658" y="5143499"/>
                </a:lnTo>
                <a:lnTo>
                  <a:pt x="3284615" y="5143499"/>
                </a:lnTo>
                <a:lnTo>
                  <a:pt x="3106133" y="4852799"/>
                </a:lnTo>
                <a:lnTo>
                  <a:pt x="3103258" y="4852799"/>
                </a:lnTo>
                <a:close/>
                <a:moveTo>
                  <a:pt x="2575163" y="0"/>
                </a:moveTo>
                <a:lnTo>
                  <a:pt x="2643940" y="0"/>
                </a:lnTo>
                <a:lnTo>
                  <a:pt x="4917658" y="0"/>
                </a:lnTo>
                <a:lnTo>
                  <a:pt x="4917658" y="46530"/>
                </a:lnTo>
                <a:lnTo>
                  <a:pt x="4917657" y="46530"/>
                </a:lnTo>
                <a:lnTo>
                  <a:pt x="4917658" y="1814357"/>
                </a:lnTo>
                <a:lnTo>
                  <a:pt x="4317679" y="2738536"/>
                </a:lnTo>
                <a:lnTo>
                  <a:pt x="2582503" y="13985"/>
                </a:lnTo>
                <a:lnTo>
                  <a:pt x="2583749" y="13985"/>
                </a:lnTo>
                <a:close/>
                <a:moveTo>
                  <a:pt x="0" y="0"/>
                </a:moveTo>
                <a:lnTo>
                  <a:pt x="2410996" y="0"/>
                </a:lnTo>
                <a:lnTo>
                  <a:pt x="2411000" y="0"/>
                </a:lnTo>
                <a:lnTo>
                  <a:pt x="4248514" y="2882356"/>
                </a:lnTo>
                <a:lnTo>
                  <a:pt x="3047724" y="4780711"/>
                </a:lnTo>
                <a:close/>
              </a:path>
            </a:pathLst>
          </a:custGeom>
        </p:spPr>
      </p:pic>
    </p:spTree>
    <p:extLst>
      <p:ext uri="{BB962C8B-B14F-4D97-AF65-F5344CB8AC3E}">
        <p14:creationId xmlns:p14="http://schemas.microsoft.com/office/powerpoint/2010/main" val="2010912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794" y="819041"/>
            <a:ext cx="8103487" cy="757775"/>
          </a:xfrm>
        </p:spPr>
        <p:txBody>
          <a:bodyPr/>
          <a:lstStyle/>
          <a:p>
            <a:r>
              <a:rPr lang="de-AT" sz="3000" dirty="0" smtClean="0"/>
              <a:t>Agrarumweltprogramm ÖPUL 2023 </a:t>
            </a:r>
            <a:br>
              <a:rPr lang="de-AT" sz="3000" dirty="0" smtClean="0"/>
            </a:br>
            <a:r>
              <a:rPr lang="de-AT" sz="3000" dirty="0" smtClean="0"/>
              <a:t>(inkl. Öko-Regelungen)</a:t>
            </a:r>
            <a:endParaRPr lang="de-AT" sz="3000" dirty="0"/>
          </a:p>
        </p:txBody>
      </p:sp>
      <p:sp>
        <p:nvSpPr>
          <p:cNvPr id="5" name="Foliennummernplatzhalter 4"/>
          <p:cNvSpPr>
            <a:spLocks noGrp="1"/>
          </p:cNvSpPr>
          <p:nvPr>
            <p:ph type="sldNum" sz="quarter" idx="12"/>
          </p:nvPr>
        </p:nvSpPr>
        <p:spPr>
          <a:xfrm>
            <a:off x="7704003" y="5114103"/>
            <a:ext cx="814522" cy="200025"/>
          </a:xfrm>
        </p:spPr>
        <p:txBody>
          <a:bodyPr/>
          <a:lstStyle/>
          <a:p>
            <a:pPr>
              <a:defRPr/>
            </a:pPr>
            <a:fld id="{1206269C-C24E-4E80-9A4B-E7E19BB59A67}" type="slidenum">
              <a:rPr lang="de-AT" smtClean="0"/>
              <a:t>2</a:t>
            </a:fld>
            <a:endParaRPr lang="de-AT"/>
          </a:p>
        </p:txBody>
      </p:sp>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03104" y="2849298"/>
            <a:ext cx="3324225" cy="1849770"/>
          </a:xfrm>
          <a:prstGeom prst="ellipse">
            <a:avLst/>
          </a:prstGeom>
          <a:ln>
            <a:noFill/>
          </a:ln>
          <a:effectLst>
            <a:softEdge rad="112500"/>
          </a:effectLst>
        </p:spPr>
      </p:pic>
      <p:grpSp>
        <p:nvGrpSpPr>
          <p:cNvPr id="26" name="Gruppieren 25"/>
          <p:cNvGrpSpPr/>
          <p:nvPr/>
        </p:nvGrpSpPr>
        <p:grpSpPr>
          <a:xfrm>
            <a:off x="6723536" y="4244505"/>
            <a:ext cx="2534201" cy="1330901"/>
            <a:chOff x="5139591" y="5089103"/>
            <a:chExt cx="3378934" cy="1774535"/>
          </a:xfrm>
        </p:grpSpPr>
        <p:sp>
          <p:nvSpPr>
            <p:cNvPr id="23" name="Ellipse 22"/>
            <p:cNvSpPr/>
            <p:nvPr/>
          </p:nvSpPr>
          <p:spPr>
            <a:xfrm>
              <a:off x="5139591" y="5089103"/>
              <a:ext cx="3378934" cy="177453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solidFill>
                  <a:schemeClr val="tx1"/>
                </a:solidFill>
              </a:endParaRPr>
            </a:p>
          </p:txBody>
        </p:sp>
        <p:sp>
          <p:nvSpPr>
            <p:cNvPr id="12" name="Textfeld 11"/>
            <p:cNvSpPr txBox="1"/>
            <p:nvPr/>
          </p:nvSpPr>
          <p:spPr>
            <a:xfrm>
              <a:off x="5370864" y="5481324"/>
              <a:ext cx="1219833" cy="861775"/>
            </a:xfrm>
            <a:prstGeom prst="rect">
              <a:avLst/>
            </a:prstGeom>
            <a:noFill/>
          </p:spPr>
          <p:txBody>
            <a:bodyPr wrap="square" rtlCol="0">
              <a:spAutoFit/>
            </a:bodyPr>
            <a:lstStyle/>
            <a:p>
              <a:r>
                <a:rPr lang="de-AT" b="1"/>
                <a:t>Tier-wohl</a:t>
              </a:r>
            </a:p>
          </p:txBody>
        </p:sp>
        <p:pic>
          <p:nvPicPr>
            <p:cNvPr id="13" name="Grafik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06103" y="5115661"/>
              <a:ext cx="2319061" cy="1695995"/>
            </a:xfrm>
            <a:prstGeom prst="ellipse">
              <a:avLst/>
            </a:prstGeom>
            <a:ln>
              <a:noFill/>
            </a:ln>
            <a:effectLst>
              <a:softEdge rad="112500"/>
            </a:effectLst>
          </p:spPr>
        </p:pic>
      </p:grpSp>
      <p:grpSp>
        <p:nvGrpSpPr>
          <p:cNvPr id="27" name="Gruppieren 26"/>
          <p:cNvGrpSpPr/>
          <p:nvPr/>
        </p:nvGrpSpPr>
        <p:grpSpPr>
          <a:xfrm>
            <a:off x="4423306" y="4387503"/>
            <a:ext cx="2450871" cy="1241769"/>
            <a:chOff x="1517715" y="5322246"/>
            <a:chExt cx="3267828" cy="1655692"/>
          </a:xfrm>
        </p:grpSpPr>
        <p:sp>
          <p:nvSpPr>
            <p:cNvPr id="20" name="Ellipse 19"/>
            <p:cNvSpPr/>
            <p:nvPr/>
          </p:nvSpPr>
          <p:spPr>
            <a:xfrm>
              <a:off x="1517715" y="5322246"/>
              <a:ext cx="3267828" cy="165569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solidFill>
                  <a:schemeClr val="tx1"/>
                </a:solidFill>
              </a:endParaRPr>
            </a:p>
          </p:txBody>
        </p:sp>
        <p:sp>
          <p:nvSpPr>
            <p:cNvPr id="11" name="Textfeld 10"/>
            <p:cNvSpPr txBox="1"/>
            <p:nvPr/>
          </p:nvSpPr>
          <p:spPr>
            <a:xfrm>
              <a:off x="1697112" y="5882157"/>
              <a:ext cx="2781300" cy="492443"/>
            </a:xfrm>
            <a:prstGeom prst="rect">
              <a:avLst/>
            </a:prstGeom>
            <a:noFill/>
          </p:spPr>
          <p:txBody>
            <a:bodyPr wrap="square" rtlCol="0">
              <a:spAutoFit/>
            </a:bodyPr>
            <a:lstStyle/>
            <a:p>
              <a:r>
                <a:rPr lang="de-AT" b="1"/>
                <a:t>Luft</a:t>
              </a:r>
            </a:p>
          </p:txBody>
        </p:sp>
        <p:pic>
          <p:nvPicPr>
            <p:cNvPr id="15" name="Grafik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10180" y="5322246"/>
              <a:ext cx="2431473" cy="1655692"/>
            </a:xfrm>
            <a:prstGeom prst="ellipse">
              <a:avLst/>
            </a:prstGeom>
            <a:ln>
              <a:noFill/>
            </a:ln>
            <a:effectLst>
              <a:softEdge rad="112500"/>
            </a:effectLst>
          </p:spPr>
        </p:pic>
      </p:grpSp>
      <p:grpSp>
        <p:nvGrpSpPr>
          <p:cNvPr id="4" name="Gruppieren 3"/>
          <p:cNvGrpSpPr/>
          <p:nvPr/>
        </p:nvGrpSpPr>
        <p:grpSpPr>
          <a:xfrm>
            <a:off x="5580816" y="1718561"/>
            <a:ext cx="2466661" cy="1227913"/>
            <a:chOff x="3853035" y="1610637"/>
            <a:chExt cx="3288881" cy="1637217"/>
          </a:xfrm>
        </p:grpSpPr>
        <p:sp>
          <p:nvSpPr>
            <p:cNvPr id="21" name="Ellipse 20"/>
            <p:cNvSpPr/>
            <p:nvPr/>
          </p:nvSpPr>
          <p:spPr>
            <a:xfrm>
              <a:off x="3853035" y="1680037"/>
              <a:ext cx="3288881" cy="156009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solidFill>
                  <a:schemeClr val="tx1"/>
                </a:solidFill>
              </a:endParaRPr>
            </a:p>
          </p:txBody>
        </p:sp>
        <p:sp>
          <p:nvSpPr>
            <p:cNvPr id="8" name="Textfeld 7"/>
            <p:cNvSpPr txBox="1"/>
            <p:nvPr/>
          </p:nvSpPr>
          <p:spPr>
            <a:xfrm>
              <a:off x="3892550" y="2129826"/>
              <a:ext cx="2781300" cy="492443"/>
            </a:xfrm>
            <a:prstGeom prst="rect">
              <a:avLst/>
            </a:prstGeom>
            <a:noFill/>
          </p:spPr>
          <p:txBody>
            <a:bodyPr wrap="square" rtlCol="0">
              <a:spAutoFit/>
            </a:bodyPr>
            <a:lstStyle/>
            <a:p>
              <a:r>
                <a:rPr lang="de-AT" b="1"/>
                <a:t>Boden</a:t>
              </a:r>
            </a:p>
          </p:txBody>
        </p:sp>
        <p:pic>
          <p:nvPicPr>
            <p:cNvPr id="16" name="Grafik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85543" y="1610637"/>
              <a:ext cx="2293265" cy="1637217"/>
            </a:xfrm>
            <a:prstGeom prst="ellipse">
              <a:avLst/>
            </a:prstGeom>
            <a:ln>
              <a:noFill/>
            </a:ln>
            <a:effectLst>
              <a:softEdge rad="112500"/>
            </a:effectLst>
          </p:spPr>
        </p:pic>
      </p:grpSp>
      <p:grpSp>
        <p:nvGrpSpPr>
          <p:cNvPr id="14" name="Gruppieren 13"/>
          <p:cNvGrpSpPr/>
          <p:nvPr/>
        </p:nvGrpSpPr>
        <p:grpSpPr>
          <a:xfrm>
            <a:off x="3484824" y="2122526"/>
            <a:ext cx="2513450" cy="1326172"/>
            <a:chOff x="1454420" y="1368347"/>
            <a:chExt cx="2513450" cy="1326172"/>
          </a:xfrm>
        </p:grpSpPr>
        <p:sp>
          <p:nvSpPr>
            <p:cNvPr id="19" name="Ellipse 18"/>
            <p:cNvSpPr/>
            <p:nvPr/>
          </p:nvSpPr>
          <p:spPr>
            <a:xfrm>
              <a:off x="1454420" y="1368347"/>
              <a:ext cx="2497596" cy="132617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solidFill>
                  <a:schemeClr val="tx1"/>
                </a:solidFill>
              </a:endParaRPr>
            </a:p>
          </p:txBody>
        </p:sp>
        <p:sp>
          <p:nvSpPr>
            <p:cNvPr id="7" name="Textfeld 6"/>
            <p:cNvSpPr txBox="1"/>
            <p:nvPr/>
          </p:nvSpPr>
          <p:spPr>
            <a:xfrm>
              <a:off x="1537328" y="1694133"/>
              <a:ext cx="1171696" cy="646331"/>
            </a:xfrm>
            <a:prstGeom prst="rect">
              <a:avLst/>
            </a:prstGeom>
            <a:noFill/>
          </p:spPr>
          <p:txBody>
            <a:bodyPr wrap="square" rtlCol="0">
              <a:spAutoFit/>
            </a:bodyPr>
            <a:lstStyle/>
            <a:p>
              <a:r>
                <a:rPr lang="de-AT" b="1"/>
                <a:t>Biodiv-ersität</a:t>
              </a:r>
            </a:p>
          </p:txBody>
        </p:sp>
        <p:pic>
          <p:nvPicPr>
            <p:cNvPr id="31" name="Grafik 3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31615" y="1437920"/>
              <a:ext cx="1636255" cy="1242267"/>
            </a:xfrm>
            <a:prstGeom prst="ellipse">
              <a:avLst/>
            </a:prstGeom>
            <a:ln>
              <a:noFill/>
            </a:ln>
            <a:effectLst>
              <a:softEdge rad="112500"/>
            </a:effectLst>
          </p:spPr>
        </p:pic>
      </p:grpSp>
      <p:grpSp>
        <p:nvGrpSpPr>
          <p:cNvPr id="29" name="Gruppieren 28"/>
          <p:cNvGrpSpPr/>
          <p:nvPr/>
        </p:nvGrpSpPr>
        <p:grpSpPr>
          <a:xfrm>
            <a:off x="7350179" y="2503733"/>
            <a:ext cx="2517818" cy="1768188"/>
            <a:chOff x="6552085" y="2600123"/>
            <a:chExt cx="3357090" cy="2357584"/>
          </a:xfrm>
        </p:grpSpPr>
        <p:grpSp>
          <p:nvGrpSpPr>
            <p:cNvPr id="25" name="Gruppieren 24"/>
            <p:cNvGrpSpPr/>
            <p:nvPr/>
          </p:nvGrpSpPr>
          <p:grpSpPr>
            <a:xfrm>
              <a:off x="6552085" y="2600123"/>
              <a:ext cx="2681370" cy="2357584"/>
              <a:chOff x="6552085" y="2600123"/>
              <a:chExt cx="2681370" cy="2357584"/>
            </a:xfrm>
          </p:grpSpPr>
          <p:sp>
            <p:nvSpPr>
              <p:cNvPr id="22" name="Ellipse 21"/>
              <p:cNvSpPr/>
              <p:nvPr/>
            </p:nvSpPr>
            <p:spPr>
              <a:xfrm>
                <a:off x="6552085" y="2600123"/>
                <a:ext cx="2643300" cy="235758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solidFill>
                    <a:schemeClr val="tx1"/>
                  </a:solidFill>
                </a:endParaRPr>
              </a:p>
            </p:txBody>
          </p:sp>
          <p:pic>
            <p:nvPicPr>
              <p:cNvPr id="17" name="Grafik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73850" y="3245507"/>
                <a:ext cx="2559605" cy="1608668"/>
              </a:xfrm>
              <a:prstGeom prst="ellipse">
                <a:avLst/>
              </a:prstGeom>
              <a:ln>
                <a:noFill/>
              </a:ln>
              <a:effectLst>
                <a:softEdge rad="112500"/>
              </a:effectLst>
            </p:spPr>
          </p:pic>
        </p:grpSp>
        <p:sp>
          <p:nvSpPr>
            <p:cNvPr id="9" name="Textfeld 8"/>
            <p:cNvSpPr txBox="1"/>
            <p:nvPr/>
          </p:nvSpPr>
          <p:spPr>
            <a:xfrm>
              <a:off x="7127876" y="2840024"/>
              <a:ext cx="2781299" cy="492443"/>
            </a:xfrm>
            <a:prstGeom prst="rect">
              <a:avLst/>
            </a:prstGeom>
            <a:noFill/>
          </p:spPr>
          <p:txBody>
            <a:bodyPr wrap="square" rtlCol="0">
              <a:spAutoFit/>
            </a:bodyPr>
            <a:lstStyle/>
            <a:p>
              <a:r>
                <a:rPr lang="de-AT" b="1"/>
                <a:t>Wasser</a:t>
              </a:r>
            </a:p>
          </p:txBody>
        </p:sp>
      </p:grpSp>
      <p:grpSp>
        <p:nvGrpSpPr>
          <p:cNvPr id="30" name="Gruppieren 29"/>
          <p:cNvGrpSpPr/>
          <p:nvPr/>
        </p:nvGrpSpPr>
        <p:grpSpPr>
          <a:xfrm>
            <a:off x="3573880" y="3350905"/>
            <a:ext cx="2541719" cy="1527362"/>
            <a:chOff x="-76200" y="3628255"/>
            <a:chExt cx="3388959" cy="2036482"/>
          </a:xfrm>
        </p:grpSpPr>
        <p:grpSp>
          <p:nvGrpSpPr>
            <p:cNvPr id="28" name="Gruppieren 27"/>
            <p:cNvGrpSpPr/>
            <p:nvPr/>
          </p:nvGrpSpPr>
          <p:grpSpPr>
            <a:xfrm>
              <a:off x="-76200" y="3628255"/>
              <a:ext cx="2432448" cy="2036482"/>
              <a:chOff x="-76200" y="3628255"/>
              <a:chExt cx="2432448" cy="2036482"/>
            </a:xfrm>
          </p:grpSpPr>
          <p:sp>
            <p:nvSpPr>
              <p:cNvPr id="24" name="Ellipse 23"/>
              <p:cNvSpPr/>
              <p:nvPr/>
            </p:nvSpPr>
            <p:spPr>
              <a:xfrm>
                <a:off x="-76200" y="3628255"/>
                <a:ext cx="2432448" cy="203648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solidFill>
                    <a:schemeClr val="tx1"/>
                  </a:solidFill>
                </a:endParaRPr>
              </a:p>
            </p:txBody>
          </p:sp>
          <p:pic>
            <p:nvPicPr>
              <p:cNvPr id="18" name="Grafik 1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4996" y="4038600"/>
                <a:ext cx="2329517" cy="1626137"/>
              </a:xfrm>
              <a:prstGeom prst="ellipse">
                <a:avLst/>
              </a:prstGeom>
              <a:ln>
                <a:noFill/>
              </a:ln>
              <a:effectLst>
                <a:softEdge rad="112500"/>
              </a:effectLst>
            </p:spPr>
          </p:pic>
        </p:grpSp>
        <p:sp>
          <p:nvSpPr>
            <p:cNvPr id="10" name="Textfeld 9"/>
            <p:cNvSpPr txBox="1"/>
            <p:nvPr/>
          </p:nvSpPr>
          <p:spPr>
            <a:xfrm>
              <a:off x="531459" y="3745018"/>
              <a:ext cx="2781300" cy="492443"/>
            </a:xfrm>
            <a:prstGeom prst="rect">
              <a:avLst/>
            </a:prstGeom>
            <a:noFill/>
          </p:spPr>
          <p:txBody>
            <a:bodyPr wrap="square" rtlCol="0">
              <a:spAutoFit/>
            </a:bodyPr>
            <a:lstStyle/>
            <a:p>
              <a:r>
                <a:rPr lang="de-AT" b="1"/>
                <a:t>Klima</a:t>
              </a:r>
            </a:p>
          </p:txBody>
        </p:sp>
      </p:grpSp>
      <p:sp>
        <p:nvSpPr>
          <p:cNvPr id="32" name="Rechteck 31"/>
          <p:cNvSpPr/>
          <p:nvPr/>
        </p:nvSpPr>
        <p:spPr>
          <a:xfrm>
            <a:off x="160729" y="2146822"/>
            <a:ext cx="3686393" cy="3680366"/>
          </a:xfrm>
          <a:prstGeom prst="rect">
            <a:avLst/>
          </a:prstGeom>
        </p:spPr>
        <p:txBody>
          <a:bodyPr wrap="square">
            <a:spAutoFit/>
          </a:bodyPr>
          <a:lstStyle/>
          <a:p>
            <a:pPr marL="285750" indent="-285750">
              <a:buFont typeface="Arial" panose="020B0604020202020204" pitchFamily="34" charset="0"/>
              <a:buChar char="•"/>
            </a:pPr>
            <a:r>
              <a:rPr lang="de-AT" b="1" dirty="0"/>
              <a:t>Konzeption in einem breiten Partizipationsprozess </a:t>
            </a:r>
            <a:r>
              <a:rPr lang="de-AT" dirty="0"/>
              <a:t>– finden </a:t>
            </a:r>
            <a:br>
              <a:rPr lang="de-AT" dirty="0"/>
            </a:br>
            <a:r>
              <a:rPr lang="de-AT" dirty="0"/>
              <a:t>von gemeinsamen Lösungen der verschiedenen Stakeholder!</a:t>
            </a:r>
          </a:p>
          <a:p>
            <a:pPr marL="285750" indent="-285750">
              <a:buFont typeface="Arial" panose="020B0604020202020204" pitchFamily="34" charset="0"/>
              <a:buChar char="•"/>
            </a:pPr>
            <a:endParaRPr lang="de-AT" dirty="0"/>
          </a:p>
          <a:p>
            <a:pPr>
              <a:lnSpc>
                <a:spcPct val="120000"/>
              </a:lnSpc>
              <a:spcAft>
                <a:spcPts val="900"/>
              </a:spcAft>
            </a:pPr>
            <a:r>
              <a:rPr lang="de-AT" b="1" u="sng" dirty="0"/>
              <a:t>Hauptziel</a:t>
            </a:r>
            <a:r>
              <a:rPr lang="de-AT" b="1" dirty="0"/>
              <a:t>: Hohe Teilnahme und </a:t>
            </a:r>
            <a:br>
              <a:rPr lang="de-AT" b="1" dirty="0"/>
            </a:br>
            <a:r>
              <a:rPr lang="de-AT" b="1" dirty="0"/>
              <a:t>erhöhte Umweltambition</a:t>
            </a:r>
          </a:p>
          <a:p>
            <a:pPr marL="269875" lvl="1" indent="-269875">
              <a:lnSpc>
                <a:spcPct val="120000"/>
              </a:lnSpc>
              <a:spcAft>
                <a:spcPts val="900"/>
              </a:spcAft>
              <a:buFont typeface="Arial" panose="020B0604020202020204" pitchFamily="34" charset="0"/>
              <a:buChar char="•"/>
            </a:pPr>
            <a:r>
              <a:rPr lang="de-AT" b="1" dirty="0"/>
              <a:t>Erhöhte Flexibilität für Landwirte</a:t>
            </a:r>
            <a:r>
              <a:rPr lang="de-AT" dirty="0"/>
              <a:t> - Belohnen statt Strafen</a:t>
            </a:r>
          </a:p>
          <a:p>
            <a:pPr marL="269875" lvl="1" indent="-269875">
              <a:lnSpc>
                <a:spcPct val="120000"/>
              </a:lnSpc>
              <a:spcAft>
                <a:spcPts val="900"/>
              </a:spcAft>
              <a:buFont typeface="Arial" panose="020B0604020202020204" pitchFamily="34" charset="0"/>
              <a:buChar char="•"/>
            </a:pPr>
            <a:r>
              <a:rPr lang="de-AT" b="1" dirty="0"/>
              <a:t>Aufwertung Prämien verbunden mit erhöhter Umweltambition </a:t>
            </a:r>
          </a:p>
        </p:txBody>
      </p:sp>
      <p:sp>
        <p:nvSpPr>
          <p:cNvPr id="33" name="Rechteck 32"/>
          <p:cNvSpPr/>
          <p:nvPr/>
        </p:nvSpPr>
        <p:spPr>
          <a:xfrm>
            <a:off x="4478351" y="5621107"/>
            <a:ext cx="4633400" cy="369332"/>
          </a:xfrm>
          <a:prstGeom prst="rect">
            <a:avLst/>
          </a:prstGeom>
        </p:spPr>
        <p:txBody>
          <a:bodyPr wrap="square">
            <a:spAutoFit/>
          </a:bodyPr>
          <a:lstStyle/>
          <a:p>
            <a:pPr>
              <a:buClrTx/>
            </a:pPr>
            <a:r>
              <a:rPr lang="de-AT">
                <a:solidFill>
                  <a:srgbClr val="E6320F"/>
                </a:solidFill>
              </a:rPr>
              <a:t>Teilnahme über 80% der Betriebe und Flächen</a:t>
            </a:r>
            <a:endParaRPr lang="de-AT" dirty="0">
              <a:solidFill>
                <a:srgbClr val="E6320F"/>
              </a:solidFill>
            </a:endParaRPr>
          </a:p>
        </p:txBody>
      </p:sp>
    </p:spTree>
    <p:extLst>
      <p:ext uri="{BB962C8B-B14F-4D97-AF65-F5344CB8AC3E}">
        <p14:creationId xmlns:p14="http://schemas.microsoft.com/office/powerpoint/2010/main" val="194173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000" dirty="0" smtClean="0">
                <a:solidFill>
                  <a:srgbClr val="FF0000"/>
                </a:solidFill>
              </a:rPr>
              <a:t>Erosionsgefährdete Flächen</a:t>
            </a:r>
            <a:endParaRPr lang="de-AT" sz="3000" dirty="0">
              <a:solidFill>
                <a:srgbClr val="FF0000"/>
              </a:solidFill>
            </a:endParaRPr>
          </a:p>
        </p:txBody>
      </p:sp>
      <p:sp>
        <p:nvSpPr>
          <p:cNvPr id="5" name="Foliennummernplatzhalter 4"/>
          <p:cNvSpPr>
            <a:spLocks noGrp="1"/>
          </p:cNvSpPr>
          <p:nvPr>
            <p:ph type="sldNum" sz="quarter" idx="12"/>
          </p:nvPr>
        </p:nvSpPr>
        <p:spPr/>
        <p:txBody>
          <a:bodyPr/>
          <a:lstStyle/>
          <a:p>
            <a:fld id="{1206269C-C24E-4E80-9A4B-E7E19BB59A67}" type="slidenum">
              <a:rPr lang="de-AT" smtClean="0"/>
              <a:pPr/>
              <a:t>3</a:t>
            </a:fld>
            <a:endParaRPr lang="de-AT" dirty="0"/>
          </a:p>
        </p:txBody>
      </p:sp>
      <p:pic>
        <p:nvPicPr>
          <p:cNvPr id="3" name="Grafik 2"/>
          <p:cNvPicPr>
            <a:picLocks noChangeAspect="1"/>
          </p:cNvPicPr>
          <p:nvPr/>
        </p:nvPicPr>
        <p:blipFill>
          <a:blip r:embed="rId2"/>
          <a:stretch>
            <a:fillRect/>
          </a:stretch>
        </p:blipFill>
        <p:spPr>
          <a:xfrm>
            <a:off x="374708" y="1935337"/>
            <a:ext cx="8143817" cy="4208288"/>
          </a:xfrm>
          <a:prstGeom prst="rect">
            <a:avLst/>
          </a:prstGeom>
        </p:spPr>
      </p:pic>
    </p:spTree>
    <p:extLst>
      <p:ext uri="{BB962C8B-B14F-4D97-AF65-F5344CB8AC3E}">
        <p14:creationId xmlns:p14="http://schemas.microsoft.com/office/powerpoint/2010/main" val="109686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4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004442" y="0"/>
            <a:ext cx="5139558" cy="6858000"/>
          </a:xfrm>
          <a:custGeom>
            <a:avLst/>
            <a:gdLst>
              <a:gd name="connsiteX0" fmla="*/ 4917658 w 4917658"/>
              <a:gd name="connsiteY0" fmla="*/ 1996211 h 5143499"/>
              <a:gd name="connsiteX1" fmla="*/ 4917658 w 4917658"/>
              <a:gd name="connsiteY1" fmla="*/ 4403182 h 5143499"/>
              <a:gd name="connsiteX2" fmla="*/ 4917658 w 4917658"/>
              <a:gd name="connsiteY2" fmla="*/ 5143499 h 5143499"/>
              <a:gd name="connsiteX3" fmla="*/ 3284615 w 4917658"/>
              <a:gd name="connsiteY3" fmla="*/ 5143499 h 5143499"/>
              <a:gd name="connsiteX4" fmla="*/ 3106133 w 4917658"/>
              <a:gd name="connsiteY4" fmla="*/ 4852799 h 5143499"/>
              <a:gd name="connsiteX5" fmla="*/ 3103258 w 4917658"/>
              <a:gd name="connsiteY5" fmla="*/ 4852799 h 5143499"/>
              <a:gd name="connsiteX6" fmla="*/ 2575163 w 4917658"/>
              <a:gd name="connsiteY6" fmla="*/ 0 h 5143499"/>
              <a:gd name="connsiteX7" fmla="*/ 2643940 w 4917658"/>
              <a:gd name="connsiteY7" fmla="*/ 0 h 5143499"/>
              <a:gd name="connsiteX8" fmla="*/ 4917658 w 4917658"/>
              <a:gd name="connsiteY8" fmla="*/ 0 h 5143499"/>
              <a:gd name="connsiteX9" fmla="*/ 4917658 w 4917658"/>
              <a:gd name="connsiteY9" fmla="*/ 46530 h 5143499"/>
              <a:gd name="connsiteX10" fmla="*/ 4917657 w 4917658"/>
              <a:gd name="connsiteY10" fmla="*/ 46530 h 5143499"/>
              <a:gd name="connsiteX11" fmla="*/ 4917658 w 4917658"/>
              <a:gd name="connsiteY11" fmla="*/ 1814357 h 5143499"/>
              <a:gd name="connsiteX12" fmla="*/ 4317679 w 4917658"/>
              <a:gd name="connsiteY12" fmla="*/ 2738536 h 5143499"/>
              <a:gd name="connsiteX13" fmla="*/ 2582503 w 4917658"/>
              <a:gd name="connsiteY13" fmla="*/ 13985 h 5143499"/>
              <a:gd name="connsiteX14" fmla="*/ 2583749 w 4917658"/>
              <a:gd name="connsiteY14" fmla="*/ 13985 h 5143499"/>
              <a:gd name="connsiteX15" fmla="*/ 0 w 4917658"/>
              <a:gd name="connsiteY15" fmla="*/ 0 h 5143499"/>
              <a:gd name="connsiteX16" fmla="*/ 2410996 w 4917658"/>
              <a:gd name="connsiteY16" fmla="*/ 0 h 5143499"/>
              <a:gd name="connsiteX17" fmla="*/ 2411000 w 4917658"/>
              <a:gd name="connsiteY17" fmla="*/ 0 h 5143499"/>
              <a:gd name="connsiteX18" fmla="*/ 4248514 w 4917658"/>
              <a:gd name="connsiteY18" fmla="*/ 2882356 h 5143499"/>
              <a:gd name="connsiteX19" fmla="*/ 3047724 w 4917658"/>
              <a:gd name="connsiteY19" fmla="*/ 478071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7658" h="5143499">
                <a:moveTo>
                  <a:pt x="4917658" y="1996211"/>
                </a:moveTo>
                <a:lnTo>
                  <a:pt x="4917658" y="4403182"/>
                </a:lnTo>
                <a:lnTo>
                  <a:pt x="4917658" y="5143499"/>
                </a:lnTo>
                <a:lnTo>
                  <a:pt x="3284615" y="5143499"/>
                </a:lnTo>
                <a:lnTo>
                  <a:pt x="3106133" y="4852799"/>
                </a:lnTo>
                <a:lnTo>
                  <a:pt x="3103258" y="4852799"/>
                </a:lnTo>
                <a:close/>
                <a:moveTo>
                  <a:pt x="2575163" y="0"/>
                </a:moveTo>
                <a:lnTo>
                  <a:pt x="2643940" y="0"/>
                </a:lnTo>
                <a:lnTo>
                  <a:pt x="4917658" y="0"/>
                </a:lnTo>
                <a:lnTo>
                  <a:pt x="4917658" y="46530"/>
                </a:lnTo>
                <a:lnTo>
                  <a:pt x="4917657" y="46530"/>
                </a:lnTo>
                <a:lnTo>
                  <a:pt x="4917658" y="1814357"/>
                </a:lnTo>
                <a:lnTo>
                  <a:pt x="4317679" y="2738536"/>
                </a:lnTo>
                <a:lnTo>
                  <a:pt x="2582503" y="13985"/>
                </a:lnTo>
                <a:lnTo>
                  <a:pt x="2583749" y="13985"/>
                </a:lnTo>
                <a:close/>
                <a:moveTo>
                  <a:pt x="0" y="0"/>
                </a:moveTo>
                <a:lnTo>
                  <a:pt x="2410996" y="0"/>
                </a:lnTo>
                <a:lnTo>
                  <a:pt x="2411000" y="0"/>
                </a:lnTo>
                <a:lnTo>
                  <a:pt x="4248514" y="2882356"/>
                </a:lnTo>
                <a:lnTo>
                  <a:pt x="3047724" y="4780711"/>
                </a:lnTo>
                <a:close/>
              </a:path>
            </a:pathLst>
          </a:custGeom>
        </p:spPr>
      </p:pic>
      <p:sp>
        <p:nvSpPr>
          <p:cNvPr id="2" name="Titel 1"/>
          <p:cNvSpPr>
            <a:spLocks noGrp="1"/>
          </p:cNvSpPr>
          <p:nvPr>
            <p:ph type="title"/>
          </p:nvPr>
        </p:nvSpPr>
        <p:spPr>
          <a:xfrm>
            <a:off x="132740" y="1307508"/>
            <a:ext cx="4951640" cy="829455"/>
          </a:xfrm>
        </p:spPr>
        <p:txBody>
          <a:bodyPr/>
          <a:lstStyle/>
          <a:p>
            <a:r>
              <a:rPr lang="de-AT" sz="3000" dirty="0" smtClean="0"/>
              <a:t>Ansätze zur Reduktion des </a:t>
            </a:r>
            <a:br>
              <a:rPr lang="de-AT" sz="3000" dirty="0" smtClean="0"/>
            </a:br>
            <a:r>
              <a:rPr lang="de-AT" sz="3000" dirty="0" smtClean="0"/>
              <a:t>Bodenabtrags</a:t>
            </a:r>
            <a:endParaRPr lang="de-AT" sz="3000"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4</a:t>
            </a:fld>
            <a:endParaRPr lang="de-AT" dirty="0"/>
          </a:p>
        </p:txBody>
      </p:sp>
      <p:sp>
        <p:nvSpPr>
          <p:cNvPr id="8" name="Textfeld 7"/>
          <p:cNvSpPr txBox="1"/>
          <p:nvPr/>
        </p:nvSpPr>
        <p:spPr>
          <a:xfrm>
            <a:off x="255020" y="2136963"/>
            <a:ext cx="4521912" cy="4078039"/>
          </a:xfrm>
          <a:prstGeom prst="rect">
            <a:avLst/>
          </a:prstGeom>
          <a:noFill/>
        </p:spPr>
        <p:txBody>
          <a:bodyPr wrap="square" rtlCol="0">
            <a:spAutoFit/>
          </a:bodyPr>
          <a:lstStyle/>
          <a:p>
            <a:pPr>
              <a:spcBef>
                <a:spcPts val="600"/>
              </a:spcBef>
            </a:pPr>
            <a:endParaRPr lang="de-AT" u="sng" dirty="0" smtClean="0"/>
          </a:p>
          <a:p>
            <a:pPr>
              <a:spcBef>
                <a:spcPts val="600"/>
              </a:spcBef>
            </a:pPr>
            <a:r>
              <a:rPr lang="de-AT" u="sng" dirty="0" smtClean="0"/>
              <a:t>Kulturarten </a:t>
            </a:r>
            <a:r>
              <a:rPr lang="de-AT" u="sng" dirty="0"/>
              <a:t>/ Reduktion Hanglänge : </a:t>
            </a:r>
          </a:p>
          <a:p>
            <a:pPr marL="285750" indent="-285750">
              <a:spcBef>
                <a:spcPts val="600"/>
              </a:spcBef>
              <a:buFont typeface="Arial" panose="020B0604020202020204" pitchFamily="34" charset="0"/>
              <a:buChar char="•"/>
            </a:pPr>
            <a:r>
              <a:rPr lang="de-AT" b="1" dirty="0"/>
              <a:t>Dauergrünlanderhaltung und </a:t>
            </a:r>
            <a:r>
              <a:rPr lang="de-AT" b="1" dirty="0" err="1"/>
              <a:t>Anbaudiv</a:t>
            </a:r>
            <a:r>
              <a:rPr lang="de-AT" b="1" dirty="0"/>
              <a:t>. </a:t>
            </a:r>
            <a:r>
              <a:rPr lang="de-AT" dirty="0"/>
              <a:t>(z. B. max. 55% Kultur, Zuschlag Feldfutter)</a:t>
            </a:r>
          </a:p>
          <a:p>
            <a:pPr marL="285750" indent="-285750">
              <a:spcBef>
                <a:spcPts val="600"/>
              </a:spcBef>
              <a:buFont typeface="Arial" panose="020B0604020202020204" pitchFamily="34" charset="0"/>
              <a:buChar char="•"/>
            </a:pPr>
            <a:r>
              <a:rPr lang="de-AT" dirty="0"/>
              <a:t>Keine UBB/Bio-Prämie beim Anbau </a:t>
            </a:r>
            <a:r>
              <a:rPr lang="de-AT" b="1" dirty="0" err="1"/>
              <a:t>erosionsgef</a:t>
            </a:r>
            <a:r>
              <a:rPr lang="de-AT" b="1" dirty="0"/>
              <a:t>. Kulturen auf Schlägen &gt;0,5 ha mit </a:t>
            </a:r>
            <a:r>
              <a:rPr lang="de-AT" b="1" dirty="0" err="1"/>
              <a:t>überw</a:t>
            </a:r>
            <a:r>
              <a:rPr lang="de-AT" b="1" dirty="0"/>
              <a:t>. &gt;10% Hangneigung</a:t>
            </a:r>
            <a:r>
              <a:rPr lang="de-AT" dirty="0"/>
              <a:t>, </a:t>
            </a:r>
            <a:r>
              <a:rPr lang="de-AT" dirty="0" err="1"/>
              <a:t>ausg</a:t>
            </a:r>
            <a:r>
              <a:rPr lang="de-AT" dirty="0"/>
              <a:t>. Anbau mit erosionsminderndem Verfahren</a:t>
            </a:r>
            <a:endParaRPr lang="de-AT" b="1" dirty="0"/>
          </a:p>
          <a:p>
            <a:pPr marL="285750" indent="-285750">
              <a:spcBef>
                <a:spcPts val="600"/>
              </a:spcBef>
              <a:buFont typeface="Arial" panose="020B0604020202020204" pitchFamily="34" charset="0"/>
              <a:buChar char="•"/>
            </a:pPr>
            <a:r>
              <a:rPr lang="de-AT" dirty="0"/>
              <a:t>Anlage von </a:t>
            </a:r>
            <a:r>
              <a:rPr lang="de-AT" b="1" dirty="0"/>
              <a:t>Biodiversitätsflächen</a:t>
            </a:r>
            <a:r>
              <a:rPr lang="de-AT" dirty="0"/>
              <a:t> können genutzt werden um Schläge mittels Querstreifeneinsaat zu teilen</a:t>
            </a:r>
          </a:p>
          <a:p>
            <a:pPr marL="285750" indent="-285750">
              <a:spcBef>
                <a:spcPts val="600"/>
              </a:spcBef>
              <a:buFont typeface="Arial" panose="020B0604020202020204" pitchFamily="34" charset="0"/>
              <a:buChar char="•"/>
            </a:pPr>
            <a:r>
              <a:rPr lang="de-AT" b="1" dirty="0"/>
              <a:t>Mehrnutzenhecken</a:t>
            </a:r>
            <a:r>
              <a:rPr lang="de-AT" dirty="0"/>
              <a:t> / Agroforststreifen</a:t>
            </a:r>
          </a:p>
          <a:p>
            <a:endParaRPr lang="de-AT" dirty="0"/>
          </a:p>
        </p:txBody>
      </p:sp>
    </p:spTree>
    <p:extLst>
      <p:ext uri="{BB962C8B-B14F-4D97-AF65-F5344CB8AC3E}">
        <p14:creationId xmlns:p14="http://schemas.microsoft.com/office/powerpoint/2010/main" val="1414117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491" y="1064950"/>
            <a:ext cx="7978525" cy="829455"/>
          </a:xfrm>
        </p:spPr>
        <p:txBody>
          <a:bodyPr/>
          <a:lstStyle/>
          <a:p>
            <a:r>
              <a:rPr lang="de-AT" sz="3000" dirty="0" smtClean="0"/>
              <a:t>Ansätze im ÖPUL 2023 zur Reduktion des Bodenabtrags</a:t>
            </a:r>
            <a:endParaRPr lang="de-AT" sz="3000"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5</a:t>
            </a:fld>
            <a:endParaRPr lang="de-AT" dirty="0"/>
          </a:p>
        </p:txBody>
      </p:sp>
      <p:sp>
        <p:nvSpPr>
          <p:cNvPr id="8" name="Textfeld 7"/>
          <p:cNvSpPr txBox="1"/>
          <p:nvPr/>
        </p:nvSpPr>
        <p:spPr>
          <a:xfrm>
            <a:off x="151894" y="2494003"/>
            <a:ext cx="4340482" cy="3447098"/>
          </a:xfrm>
          <a:prstGeom prst="rect">
            <a:avLst/>
          </a:prstGeom>
          <a:noFill/>
        </p:spPr>
        <p:txBody>
          <a:bodyPr wrap="square" rtlCol="0">
            <a:spAutoFit/>
          </a:bodyPr>
          <a:lstStyle/>
          <a:p>
            <a:pPr>
              <a:spcBef>
                <a:spcPts val="600"/>
              </a:spcBef>
            </a:pPr>
            <a:r>
              <a:rPr lang="de-AT" u="sng" dirty="0"/>
              <a:t>Erosionsmindernde Maßnahmen auf Fläche: </a:t>
            </a:r>
          </a:p>
          <a:p>
            <a:pPr marL="285750" indent="-285750">
              <a:spcBef>
                <a:spcPts val="600"/>
              </a:spcBef>
              <a:buFont typeface="Arial" panose="020B0604020202020204" pitchFamily="34" charset="0"/>
              <a:buChar char="•"/>
            </a:pPr>
            <a:r>
              <a:rPr lang="de-AT" b="1" dirty="0"/>
              <a:t>Begrünung von Ackerflächen </a:t>
            </a:r>
            <a:r>
              <a:rPr lang="de-AT" dirty="0"/>
              <a:t>(Zwischenfrucht und Immergrün)</a:t>
            </a:r>
          </a:p>
          <a:p>
            <a:pPr marL="285750" indent="-285750">
              <a:spcBef>
                <a:spcPts val="600"/>
              </a:spcBef>
              <a:buFont typeface="Arial" panose="020B0604020202020204" pitchFamily="34" charset="0"/>
              <a:buChar char="•"/>
            </a:pPr>
            <a:r>
              <a:rPr lang="de-AT" b="1" dirty="0"/>
              <a:t>Erosionsmindernde Anbauverfahren </a:t>
            </a:r>
            <a:r>
              <a:rPr lang="de-AT" dirty="0"/>
              <a:t>(Mulch- und Direktsaat inkl. Strip-Till, Anhäufungen bei Kartoffeln, Untersaat)</a:t>
            </a:r>
          </a:p>
          <a:p>
            <a:pPr marL="285750" indent="-285750">
              <a:spcBef>
                <a:spcPts val="600"/>
              </a:spcBef>
              <a:buFont typeface="Arial" panose="020B0604020202020204" pitchFamily="34" charset="0"/>
              <a:buChar char="•"/>
            </a:pPr>
            <a:r>
              <a:rPr lang="de-AT" b="1" dirty="0"/>
              <a:t>Begrünung von besonders </a:t>
            </a:r>
            <a:r>
              <a:rPr lang="de-AT" b="1" dirty="0" err="1"/>
              <a:t>erosionsgef</a:t>
            </a:r>
            <a:r>
              <a:rPr lang="de-AT" b="1" dirty="0"/>
              <a:t>. Flächen </a:t>
            </a:r>
            <a:r>
              <a:rPr lang="de-AT" dirty="0"/>
              <a:t>(Erosions-Eintragspfade) </a:t>
            </a:r>
          </a:p>
          <a:p>
            <a:pPr marL="285750" indent="-285750">
              <a:spcBef>
                <a:spcPts val="600"/>
              </a:spcBef>
              <a:buFont typeface="Arial" panose="020B0604020202020204" pitchFamily="34" charset="0"/>
              <a:buChar char="•"/>
            </a:pPr>
            <a:r>
              <a:rPr lang="de-AT" b="1" dirty="0"/>
              <a:t>Begrünung der Fahrgassen </a:t>
            </a:r>
            <a:r>
              <a:rPr lang="de-AT" dirty="0"/>
              <a:t>bei Wein, Obst und Hopfen</a:t>
            </a:r>
          </a:p>
          <a:p>
            <a:pPr marL="285750" indent="-285750">
              <a:buFont typeface="Arial" panose="020B0604020202020204" pitchFamily="34" charset="0"/>
              <a:buChar char="•"/>
            </a:pPr>
            <a:endParaRPr lang="de-AT" dirty="0"/>
          </a:p>
        </p:txBody>
      </p:sp>
      <p:cxnSp>
        <p:nvCxnSpPr>
          <p:cNvPr id="14" name="Gerade Verbindung mit Pfeil 13"/>
          <p:cNvCxnSpPr/>
          <p:nvPr/>
        </p:nvCxnSpPr>
        <p:spPr>
          <a:xfrm flipH="1">
            <a:off x="6720114" y="4768850"/>
            <a:ext cx="1219200" cy="200262"/>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uppieren 12"/>
          <p:cNvGrpSpPr/>
          <p:nvPr/>
        </p:nvGrpSpPr>
        <p:grpSpPr>
          <a:xfrm>
            <a:off x="4806770" y="1781175"/>
            <a:ext cx="4337230" cy="1715877"/>
            <a:chOff x="530793" y="1447950"/>
            <a:chExt cx="7466373" cy="4459548"/>
          </a:xfrm>
        </p:grpSpPr>
        <p:pic>
          <p:nvPicPr>
            <p:cNvPr id="16" name="Grafik 15"/>
            <p:cNvPicPr>
              <a:picLocks noChangeAspect="1"/>
            </p:cNvPicPr>
            <p:nvPr/>
          </p:nvPicPr>
          <p:blipFill rotWithShape="1">
            <a:blip r:embed="rId3" cstate="screen">
              <a:extLst>
                <a:ext uri="{28A0092B-C50C-407E-A947-70E740481C1C}">
                  <a14:useLocalDpi xmlns:a14="http://schemas.microsoft.com/office/drawing/2010/main"/>
                </a:ext>
              </a:extLst>
            </a:blip>
            <a:srcRect l="-483"/>
            <a:stretch/>
          </p:blipFill>
          <p:spPr>
            <a:xfrm>
              <a:off x="530793" y="1447950"/>
              <a:ext cx="7466373" cy="4459548"/>
            </a:xfrm>
            <a:prstGeom prst="rect">
              <a:avLst/>
            </a:prstGeom>
          </p:spPr>
        </p:pic>
        <p:sp>
          <p:nvSpPr>
            <p:cNvPr id="17" name="Rechteck 16"/>
            <p:cNvSpPr/>
            <p:nvPr/>
          </p:nvSpPr>
          <p:spPr>
            <a:xfrm>
              <a:off x="711359" y="1532356"/>
              <a:ext cx="6603097" cy="833922"/>
            </a:xfrm>
            <a:prstGeom prst="rect">
              <a:avLst/>
            </a:prstGeom>
          </p:spPr>
          <p:txBody>
            <a:bodyPr wrap="none">
              <a:spAutoFit/>
            </a:bodyPr>
            <a:lstStyle/>
            <a:p>
              <a:r>
                <a:rPr lang="de-AT" sz="1100"/>
                <a:t>Jahresverteilung der Erosivität der Niederschläge nach HPG</a:t>
              </a:r>
            </a:p>
          </p:txBody>
        </p:sp>
      </p:grpSp>
      <p:pic>
        <p:nvPicPr>
          <p:cNvPr id="18" name="Grafik 17"/>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1774" y="3530724"/>
            <a:ext cx="4415523" cy="3018228"/>
          </a:xfrm>
          <a:prstGeom prst="rect">
            <a:avLst/>
          </a:prstGeom>
          <a:noFill/>
        </p:spPr>
      </p:pic>
    </p:spTree>
    <p:extLst>
      <p:ext uri="{BB962C8B-B14F-4D97-AF65-F5344CB8AC3E}">
        <p14:creationId xmlns:p14="http://schemas.microsoft.com/office/powerpoint/2010/main" val="342274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5043488" y="0"/>
            <a:ext cx="4100512" cy="6857580"/>
          </a:xfrm>
          <a:custGeom>
            <a:avLst/>
            <a:gdLst>
              <a:gd name="connsiteX0" fmla="*/ 4917658 w 4917658"/>
              <a:gd name="connsiteY0" fmla="*/ 1996211 h 5143499"/>
              <a:gd name="connsiteX1" fmla="*/ 4917658 w 4917658"/>
              <a:gd name="connsiteY1" fmla="*/ 4403182 h 5143499"/>
              <a:gd name="connsiteX2" fmla="*/ 4917658 w 4917658"/>
              <a:gd name="connsiteY2" fmla="*/ 5143499 h 5143499"/>
              <a:gd name="connsiteX3" fmla="*/ 3284615 w 4917658"/>
              <a:gd name="connsiteY3" fmla="*/ 5143499 h 5143499"/>
              <a:gd name="connsiteX4" fmla="*/ 3106133 w 4917658"/>
              <a:gd name="connsiteY4" fmla="*/ 4852799 h 5143499"/>
              <a:gd name="connsiteX5" fmla="*/ 3103258 w 4917658"/>
              <a:gd name="connsiteY5" fmla="*/ 4852799 h 5143499"/>
              <a:gd name="connsiteX6" fmla="*/ 2575163 w 4917658"/>
              <a:gd name="connsiteY6" fmla="*/ 0 h 5143499"/>
              <a:gd name="connsiteX7" fmla="*/ 2643940 w 4917658"/>
              <a:gd name="connsiteY7" fmla="*/ 0 h 5143499"/>
              <a:gd name="connsiteX8" fmla="*/ 4917658 w 4917658"/>
              <a:gd name="connsiteY8" fmla="*/ 0 h 5143499"/>
              <a:gd name="connsiteX9" fmla="*/ 4917658 w 4917658"/>
              <a:gd name="connsiteY9" fmla="*/ 46530 h 5143499"/>
              <a:gd name="connsiteX10" fmla="*/ 4917657 w 4917658"/>
              <a:gd name="connsiteY10" fmla="*/ 46530 h 5143499"/>
              <a:gd name="connsiteX11" fmla="*/ 4917658 w 4917658"/>
              <a:gd name="connsiteY11" fmla="*/ 1814357 h 5143499"/>
              <a:gd name="connsiteX12" fmla="*/ 4317679 w 4917658"/>
              <a:gd name="connsiteY12" fmla="*/ 2738536 h 5143499"/>
              <a:gd name="connsiteX13" fmla="*/ 2582503 w 4917658"/>
              <a:gd name="connsiteY13" fmla="*/ 13985 h 5143499"/>
              <a:gd name="connsiteX14" fmla="*/ 2583749 w 4917658"/>
              <a:gd name="connsiteY14" fmla="*/ 13985 h 5143499"/>
              <a:gd name="connsiteX15" fmla="*/ 0 w 4917658"/>
              <a:gd name="connsiteY15" fmla="*/ 0 h 5143499"/>
              <a:gd name="connsiteX16" fmla="*/ 2410996 w 4917658"/>
              <a:gd name="connsiteY16" fmla="*/ 0 h 5143499"/>
              <a:gd name="connsiteX17" fmla="*/ 2411000 w 4917658"/>
              <a:gd name="connsiteY17" fmla="*/ 0 h 5143499"/>
              <a:gd name="connsiteX18" fmla="*/ 4248514 w 4917658"/>
              <a:gd name="connsiteY18" fmla="*/ 2882356 h 5143499"/>
              <a:gd name="connsiteX19" fmla="*/ 3047724 w 4917658"/>
              <a:gd name="connsiteY19" fmla="*/ 478071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7658" h="5143499">
                <a:moveTo>
                  <a:pt x="4917658" y="1996211"/>
                </a:moveTo>
                <a:lnTo>
                  <a:pt x="4917658" y="4403182"/>
                </a:lnTo>
                <a:lnTo>
                  <a:pt x="4917658" y="5143499"/>
                </a:lnTo>
                <a:lnTo>
                  <a:pt x="3284615" y="5143499"/>
                </a:lnTo>
                <a:lnTo>
                  <a:pt x="3106133" y="4852799"/>
                </a:lnTo>
                <a:lnTo>
                  <a:pt x="3103258" y="4852799"/>
                </a:lnTo>
                <a:close/>
                <a:moveTo>
                  <a:pt x="2575163" y="0"/>
                </a:moveTo>
                <a:lnTo>
                  <a:pt x="2643940" y="0"/>
                </a:lnTo>
                <a:lnTo>
                  <a:pt x="4917658" y="0"/>
                </a:lnTo>
                <a:lnTo>
                  <a:pt x="4917658" y="46530"/>
                </a:lnTo>
                <a:lnTo>
                  <a:pt x="4917657" y="46530"/>
                </a:lnTo>
                <a:lnTo>
                  <a:pt x="4917658" y="1814357"/>
                </a:lnTo>
                <a:lnTo>
                  <a:pt x="4317679" y="2738536"/>
                </a:lnTo>
                <a:lnTo>
                  <a:pt x="2582503" y="13985"/>
                </a:lnTo>
                <a:lnTo>
                  <a:pt x="2583749" y="13985"/>
                </a:lnTo>
                <a:close/>
                <a:moveTo>
                  <a:pt x="0" y="0"/>
                </a:moveTo>
                <a:lnTo>
                  <a:pt x="2410996" y="0"/>
                </a:lnTo>
                <a:lnTo>
                  <a:pt x="2411000" y="0"/>
                </a:lnTo>
                <a:lnTo>
                  <a:pt x="4248514" y="2882356"/>
                </a:lnTo>
                <a:lnTo>
                  <a:pt x="3047724" y="4780711"/>
                </a:lnTo>
                <a:close/>
              </a:path>
            </a:pathLst>
          </a:custGeom>
        </p:spPr>
      </p:pic>
      <p:sp>
        <p:nvSpPr>
          <p:cNvPr id="2" name="Titel 1"/>
          <p:cNvSpPr>
            <a:spLocks noGrp="1"/>
          </p:cNvSpPr>
          <p:nvPr>
            <p:ph type="title"/>
          </p:nvPr>
        </p:nvSpPr>
        <p:spPr>
          <a:xfrm>
            <a:off x="132739" y="1155105"/>
            <a:ext cx="7978525" cy="829455"/>
          </a:xfrm>
        </p:spPr>
        <p:txBody>
          <a:bodyPr/>
          <a:lstStyle/>
          <a:p>
            <a:r>
              <a:rPr lang="de-AT" dirty="0" smtClean="0"/>
              <a:t>Maßnahmen und Zahlen</a:t>
            </a:r>
            <a:endParaRPr lang="de-AT" dirty="0"/>
          </a:p>
        </p:txBody>
      </p:sp>
      <p:sp>
        <p:nvSpPr>
          <p:cNvPr id="3" name="Textplatzhalter 2"/>
          <p:cNvSpPr>
            <a:spLocks noGrp="1"/>
          </p:cNvSpPr>
          <p:nvPr>
            <p:ph type="body" sz="quarter" idx="13"/>
          </p:nvPr>
        </p:nvSpPr>
        <p:spPr>
          <a:xfrm>
            <a:off x="0" y="2156714"/>
            <a:ext cx="7978775" cy="4363638"/>
          </a:xfrm>
        </p:spPr>
        <p:txBody>
          <a:bodyPr/>
          <a:lstStyle/>
          <a:p>
            <a:r>
              <a:rPr lang="de-AT" b="1" dirty="0" smtClean="0"/>
              <a:t>230.000 ha Biodiversitäts- und Naturschutzflächen </a:t>
            </a:r>
          </a:p>
          <a:p>
            <a:r>
              <a:rPr lang="de-AT" b="1" dirty="0" smtClean="0"/>
              <a:t>280.000 ha Begrünung Zwischenfrucht, rund 220.000 ha                                      Begrünung System </a:t>
            </a:r>
            <a:r>
              <a:rPr lang="de-AT" b="1" dirty="0" err="1" smtClean="0"/>
              <a:t>Immergün</a:t>
            </a:r>
            <a:endParaRPr lang="de-AT" b="1" dirty="0" smtClean="0"/>
          </a:p>
          <a:p>
            <a:r>
              <a:rPr lang="de-AT" b="1" dirty="0" smtClean="0"/>
              <a:t>140.000 ha erosionsminderndem Anbauverfahren                                                         </a:t>
            </a:r>
            <a:r>
              <a:rPr lang="de-AT" dirty="0" smtClean="0"/>
              <a:t>(Direktsaat, Strip-Till, </a:t>
            </a:r>
            <a:r>
              <a:rPr lang="de-AT" dirty="0" err="1" smtClean="0"/>
              <a:t>Mulchsaat</a:t>
            </a:r>
            <a:r>
              <a:rPr lang="de-AT" dirty="0" smtClean="0"/>
              <a:t>, Zwischendämme, Untersaat) </a:t>
            </a:r>
          </a:p>
          <a:p>
            <a:r>
              <a:rPr lang="de-AT" b="1" dirty="0" smtClean="0"/>
              <a:t>135.000 förderwürdige Kulturen </a:t>
            </a:r>
            <a:r>
              <a:rPr lang="de-AT" dirty="0" smtClean="0"/>
              <a:t>mit positiven Eigenschaften für Boden,          </a:t>
            </a:r>
            <a:r>
              <a:rPr lang="de-AT" b="1" dirty="0" smtClean="0"/>
              <a:t>4.000 Wildkräuter und Brutflächen, 1.800 ha Blühkulturen-Heil- und Gewürzpflanzen</a:t>
            </a:r>
          </a:p>
          <a:p>
            <a:r>
              <a:rPr lang="de-AT" b="1" dirty="0" smtClean="0"/>
              <a:t>Über 220.000 ha </a:t>
            </a:r>
            <a:r>
              <a:rPr lang="de-AT" dirty="0" smtClean="0"/>
              <a:t>Ackerflächen werden in der </a:t>
            </a:r>
            <a:r>
              <a:rPr lang="de-AT" b="1" dirty="0" smtClean="0"/>
              <a:t>Maßnahme Vorbeugender Grundwasserschutz Acker </a:t>
            </a:r>
            <a:r>
              <a:rPr lang="de-AT" dirty="0" smtClean="0"/>
              <a:t>gefördert</a:t>
            </a:r>
          </a:p>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6</a:t>
            </a:fld>
            <a:endParaRPr lang="de-AT" dirty="0"/>
          </a:p>
        </p:txBody>
      </p:sp>
    </p:spTree>
    <p:extLst>
      <p:ext uri="{BB962C8B-B14F-4D97-AF65-F5344CB8AC3E}">
        <p14:creationId xmlns:p14="http://schemas.microsoft.com/office/powerpoint/2010/main" val="961010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68" y="2431308"/>
            <a:ext cx="9187268" cy="3569442"/>
          </a:xfrm>
          <a:prstGeom prst="rect">
            <a:avLst/>
          </a:prstGeom>
        </p:spPr>
      </p:pic>
      <p:sp>
        <p:nvSpPr>
          <p:cNvPr id="13" name="Freihandform 12"/>
          <p:cNvSpPr/>
          <p:nvPr/>
        </p:nvSpPr>
        <p:spPr>
          <a:xfrm>
            <a:off x="-182097" y="3549518"/>
            <a:ext cx="9144000" cy="3308482"/>
          </a:xfrm>
          <a:custGeom>
            <a:avLst/>
            <a:gdLst>
              <a:gd name="connsiteX0" fmla="*/ 0 w 8437830"/>
              <a:gd name="connsiteY0" fmla="*/ 0 h 2924270"/>
              <a:gd name="connsiteX1" fmla="*/ 6337426 w 8437830"/>
              <a:gd name="connsiteY1" fmla="*/ 126749 h 2924270"/>
              <a:gd name="connsiteX2" fmla="*/ 7106970 w 8437830"/>
              <a:gd name="connsiteY2" fmla="*/ 1330860 h 2924270"/>
              <a:gd name="connsiteX3" fmla="*/ 8012317 w 8437830"/>
              <a:gd name="connsiteY3" fmla="*/ 1955549 h 2924270"/>
              <a:gd name="connsiteX4" fmla="*/ 8437830 w 8437830"/>
              <a:gd name="connsiteY4" fmla="*/ 2453490 h 2924270"/>
              <a:gd name="connsiteX5" fmla="*/ 6880634 w 8437830"/>
              <a:gd name="connsiteY5" fmla="*/ 2924270 h 2924270"/>
              <a:gd name="connsiteX6" fmla="*/ 172016 w 8437830"/>
              <a:gd name="connsiteY6" fmla="*/ 2779414 h 2924270"/>
              <a:gd name="connsiteX7" fmla="*/ 0 w 8437830"/>
              <a:gd name="connsiteY7" fmla="*/ 0 h 29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37830" h="2924270">
                <a:moveTo>
                  <a:pt x="0" y="0"/>
                </a:moveTo>
                <a:lnTo>
                  <a:pt x="6337426" y="126749"/>
                </a:lnTo>
                <a:lnTo>
                  <a:pt x="7106970" y="1330860"/>
                </a:lnTo>
                <a:lnTo>
                  <a:pt x="8012317" y="1955549"/>
                </a:lnTo>
                <a:lnTo>
                  <a:pt x="8437830" y="2453490"/>
                </a:lnTo>
                <a:lnTo>
                  <a:pt x="6880634" y="2924270"/>
                </a:lnTo>
                <a:lnTo>
                  <a:pt x="172016" y="2779414"/>
                </a:lnTo>
                <a:lnTo>
                  <a:pt x="0" y="0"/>
                </a:lnTo>
                <a:close/>
              </a:path>
            </a:pathLst>
          </a:custGeom>
          <a:solidFill>
            <a:srgbClr val="3BACBE">
              <a:alpha val="30196"/>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sp>
        <p:nvSpPr>
          <p:cNvPr id="8" name="Titel 7"/>
          <p:cNvSpPr>
            <a:spLocks noGrp="1"/>
          </p:cNvSpPr>
          <p:nvPr>
            <p:ph type="title"/>
          </p:nvPr>
        </p:nvSpPr>
        <p:spPr/>
        <p:txBody>
          <a:bodyPr/>
          <a:lstStyle/>
          <a:p>
            <a:r>
              <a:rPr lang="de-AT"/>
              <a:t>Erosionsschutz in </a:t>
            </a:r>
            <a:r>
              <a:rPr lang="de-AT" smtClean="0"/>
              <a:t>der GAP - Zusammenfassung</a:t>
            </a:r>
            <a:endParaRPr lang="de-AT"/>
          </a:p>
        </p:txBody>
      </p:sp>
      <p:sp>
        <p:nvSpPr>
          <p:cNvPr id="5" name="Foliennummernplatzhalter 4"/>
          <p:cNvSpPr>
            <a:spLocks noGrp="1"/>
          </p:cNvSpPr>
          <p:nvPr>
            <p:ph type="sldNum" sz="quarter" idx="12"/>
          </p:nvPr>
        </p:nvSpPr>
        <p:spPr>
          <a:xfrm>
            <a:off x="7725106" y="5414986"/>
            <a:ext cx="814522" cy="200025"/>
          </a:xfrm>
        </p:spPr>
        <p:txBody>
          <a:bodyPr/>
          <a:lstStyle/>
          <a:p>
            <a:fld id="{1206269C-C24E-4E80-9A4B-E7E19BB59A67}" type="slidenum">
              <a:rPr lang="de-AT" smtClean="0"/>
              <a:pPr/>
              <a:t>7</a:t>
            </a:fld>
            <a:endParaRPr lang="de-AT" dirty="0"/>
          </a:p>
        </p:txBody>
      </p:sp>
      <p:sp>
        <p:nvSpPr>
          <p:cNvPr id="14" name="Textfeld 13"/>
          <p:cNvSpPr txBox="1"/>
          <p:nvPr/>
        </p:nvSpPr>
        <p:spPr>
          <a:xfrm>
            <a:off x="4591025" y="4698611"/>
            <a:ext cx="2854469" cy="1569660"/>
          </a:xfrm>
          <a:prstGeom prst="rect">
            <a:avLst/>
          </a:prstGeom>
          <a:solidFill>
            <a:schemeClr val="bg2">
              <a:lumMod val="95000"/>
            </a:schemeClr>
          </a:solidFill>
        </p:spPr>
        <p:txBody>
          <a:bodyPr wrap="square" rtlCol="0">
            <a:spAutoFit/>
          </a:bodyPr>
          <a:lstStyle/>
          <a:p>
            <a:r>
              <a:rPr lang="de-AT" sz="1500" dirty="0"/>
              <a:t>Verringerung Erosionsrisiko durch Maßnahmen auf der </a:t>
            </a:r>
            <a:r>
              <a:rPr lang="de-AT" sz="1500" dirty="0" smtClean="0"/>
              <a:t>Fläche</a:t>
            </a:r>
          </a:p>
          <a:p>
            <a:pPr marL="171450" indent="-171450">
              <a:buFontTx/>
              <a:buChar char="-"/>
            </a:pPr>
            <a:r>
              <a:rPr lang="de-AT" sz="1100" dirty="0" smtClean="0"/>
              <a:t>Fruchtfolge/Kulturen</a:t>
            </a:r>
          </a:p>
          <a:p>
            <a:pPr marL="171450" indent="-171450">
              <a:buFontTx/>
              <a:buChar char="-"/>
            </a:pPr>
            <a:r>
              <a:rPr lang="de-AT" sz="1100" dirty="0" smtClean="0"/>
              <a:t>Mulch- und Direktsaat</a:t>
            </a:r>
          </a:p>
          <a:p>
            <a:pPr marL="171450" indent="-171450">
              <a:buFontTx/>
              <a:buChar char="-"/>
            </a:pPr>
            <a:r>
              <a:rPr lang="de-AT" sz="1100" dirty="0" smtClean="0"/>
              <a:t>Querdämme</a:t>
            </a:r>
            <a:r>
              <a:rPr lang="de-AT" sz="1100" dirty="0" smtClean="0"/>
              <a:t> </a:t>
            </a:r>
            <a:r>
              <a:rPr lang="de-AT" sz="1100" dirty="0" smtClean="0"/>
              <a:t>bei Kartoffeln </a:t>
            </a:r>
          </a:p>
          <a:p>
            <a:pPr marL="171450" indent="-171450">
              <a:buFontTx/>
              <a:buChar char="-"/>
            </a:pPr>
            <a:r>
              <a:rPr lang="de-AT" sz="1100" dirty="0" smtClean="0"/>
              <a:t>Biodiversität und Pufferflächen</a:t>
            </a:r>
          </a:p>
          <a:p>
            <a:pPr marL="171450" indent="-171450">
              <a:buFontTx/>
              <a:buChar char="-"/>
            </a:pPr>
            <a:r>
              <a:rPr lang="de-AT" sz="1100" dirty="0" smtClean="0"/>
              <a:t>Zwischenfruchtanbau</a:t>
            </a:r>
          </a:p>
          <a:p>
            <a:pPr marL="171450" indent="-171450">
              <a:buFontTx/>
              <a:buChar char="-"/>
            </a:pPr>
            <a:r>
              <a:rPr lang="de-AT" sz="1100" dirty="0" smtClean="0"/>
              <a:t>Begrünung Dauerkultur</a:t>
            </a:r>
            <a:endParaRPr lang="de-AT" sz="1100" dirty="0"/>
          </a:p>
        </p:txBody>
      </p:sp>
      <p:grpSp>
        <p:nvGrpSpPr>
          <p:cNvPr id="21" name="Gruppieren 20"/>
          <p:cNvGrpSpPr/>
          <p:nvPr/>
        </p:nvGrpSpPr>
        <p:grpSpPr>
          <a:xfrm>
            <a:off x="-182097" y="3861631"/>
            <a:ext cx="6319583" cy="1903351"/>
            <a:chOff x="597529" y="3503691"/>
            <a:chExt cx="6246891" cy="1901228"/>
          </a:xfrm>
        </p:grpSpPr>
        <p:sp>
          <p:nvSpPr>
            <p:cNvPr id="16" name="Freihandform 15"/>
            <p:cNvSpPr/>
            <p:nvPr/>
          </p:nvSpPr>
          <p:spPr>
            <a:xfrm>
              <a:off x="597529" y="3503691"/>
              <a:ext cx="6246891" cy="1901228"/>
            </a:xfrm>
            <a:custGeom>
              <a:avLst/>
              <a:gdLst>
                <a:gd name="connsiteX0" fmla="*/ 4590107 w 6246891"/>
                <a:gd name="connsiteY0" fmla="*/ 0 h 1901228"/>
                <a:gd name="connsiteX1" fmla="*/ 2507810 w 6246891"/>
                <a:gd name="connsiteY1" fmla="*/ 316871 h 1901228"/>
                <a:gd name="connsiteX2" fmla="*/ 905346 w 6246891"/>
                <a:gd name="connsiteY2" fmla="*/ 244444 h 1901228"/>
                <a:gd name="connsiteX3" fmla="*/ 135802 w 6246891"/>
                <a:gd name="connsiteY3" fmla="*/ 172016 h 1901228"/>
                <a:gd name="connsiteX4" fmla="*/ 153909 w 6246891"/>
                <a:gd name="connsiteY4" fmla="*/ 497941 h 1901228"/>
                <a:gd name="connsiteX5" fmla="*/ 2317687 w 6246891"/>
                <a:gd name="connsiteY5" fmla="*/ 543208 h 1901228"/>
                <a:gd name="connsiteX6" fmla="*/ 0 w 6246891"/>
                <a:gd name="connsiteY6" fmla="*/ 1186004 h 1901228"/>
                <a:gd name="connsiteX7" fmla="*/ 72427 w 6246891"/>
                <a:gd name="connsiteY7" fmla="*/ 1901228 h 1901228"/>
                <a:gd name="connsiteX8" fmla="*/ 3558012 w 6246891"/>
                <a:gd name="connsiteY8" fmla="*/ 1421394 h 1901228"/>
                <a:gd name="connsiteX9" fmla="*/ 5060887 w 6246891"/>
                <a:gd name="connsiteY9" fmla="*/ 724277 h 1901228"/>
                <a:gd name="connsiteX10" fmla="*/ 6246891 w 6246891"/>
                <a:gd name="connsiteY10" fmla="*/ 235390 h 1901228"/>
                <a:gd name="connsiteX11" fmla="*/ 6156356 w 6246891"/>
                <a:gd name="connsiteY11" fmla="*/ 54321 h 1901228"/>
                <a:gd name="connsiteX12" fmla="*/ 4590107 w 6246891"/>
                <a:gd name="connsiteY12" fmla="*/ 0 h 19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891" h="1901228">
                  <a:moveTo>
                    <a:pt x="4590107" y="0"/>
                  </a:moveTo>
                  <a:lnTo>
                    <a:pt x="2507810" y="316871"/>
                  </a:lnTo>
                  <a:lnTo>
                    <a:pt x="905346" y="244444"/>
                  </a:lnTo>
                  <a:lnTo>
                    <a:pt x="135802" y="172016"/>
                  </a:lnTo>
                  <a:lnTo>
                    <a:pt x="153909" y="497941"/>
                  </a:lnTo>
                  <a:lnTo>
                    <a:pt x="2317687" y="543208"/>
                  </a:lnTo>
                  <a:lnTo>
                    <a:pt x="0" y="1186004"/>
                  </a:lnTo>
                  <a:lnTo>
                    <a:pt x="72427" y="1901228"/>
                  </a:lnTo>
                  <a:lnTo>
                    <a:pt x="3558012" y="1421394"/>
                  </a:lnTo>
                  <a:lnTo>
                    <a:pt x="5060887" y="724277"/>
                  </a:lnTo>
                  <a:lnTo>
                    <a:pt x="6246891" y="235390"/>
                  </a:lnTo>
                  <a:lnTo>
                    <a:pt x="6156356" y="54321"/>
                  </a:lnTo>
                  <a:lnTo>
                    <a:pt x="4590107" y="0"/>
                  </a:lnTo>
                  <a:close/>
                </a:path>
              </a:pathLst>
            </a:custGeom>
            <a:solidFill>
              <a:srgbClr val="CA02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cxnSp>
          <p:nvCxnSpPr>
            <p:cNvPr id="11" name="Gerade Verbindung mit Pfeil 10"/>
            <p:cNvCxnSpPr/>
            <p:nvPr/>
          </p:nvCxnSpPr>
          <p:spPr>
            <a:xfrm flipV="1">
              <a:off x="814812" y="3766242"/>
              <a:ext cx="4861711" cy="11588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rot="20796590">
              <a:off x="2436592" y="3875933"/>
              <a:ext cx="2744885" cy="299747"/>
            </a:xfrm>
            <a:prstGeom prst="rect">
              <a:avLst/>
            </a:prstGeom>
            <a:noFill/>
          </p:spPr>
          <p:txBody>
            <a:bodyPr wrap="square" rtlCol="0">
              <a:spAutoFit/>
            </a:bodyPr>
            <a:lstStyle/>
            <a:p>
              <a:r>
                <a:rPr lang="de-AT" sz="1350">
                  <a:solidFill>
                    <a:schemeClr val="bg1"/>
                  </a:solidFill>
                </a:rPr>
                <a:t>Dauerhafte Begrünung von </a:t>
              </a:r>
            </a:p>
          </p:txBody>
        </p:sp>
        <p:sp>
          <p:nvSpPr>
            <p:cNvPr id="15" name="Textfeld 14"/>
            <p:cNvSpPr txBox="1"/>
            <p:nvPr/>
          </p:nvSpPr>
          <p:spPr>
            <a:xfrm rot="20796590">
              <a:off x="2478152" y="4273260"/>
              <a:ext cx="3313462" cy="299747"/>
            </a:xfrm>
            <a:prstGeom prst="rect">
              <a:avLst/>
            </a:prstGeom>
            <a:noFill/>
          </p:spPr>
          <p:txBody>
            <a:bodyPr wrap="square" rtlCol="0">
              <a:spAutoFit/>
            </a:bodyPr>
            <a:lstStyle/>
            <a:p>
              <a:r>
                <a:rPr lang="de-AT" sz="1350">
                  <a:solidFill>
                    <a:schemeClr val="bg1"/>
                  </a:solidFill>
                </a:rPr>
                <a:t>Eintragspfaden / Schlagteilung</a:t>
              </a:r>
            </a:p>
          </p:txBody>
        </p:sp>
      </p:grpSp>
      <p:grpSp>
        <p:nvGrpSpPr>
          <p:cNvPr id="20" name="Gruppieren 19"/>
          <p:cNvGrpSpPr/>
          <p:nvPr/>
        </p:nvGrpSpPr>
        <p:grpSpPr>
          <a:xfrm>
            <a:off x="-115422" y="3545905"/>
            <a:ext cx="6894963" cy="350143"/>
            <a:chOff x="362139" y="3349782"/>
            <a:chExt cx="6518495" cy="416460"/>
          </a:xfrm>
        </p:grpSpPr>
        <p:sp>
          <p:nvSpPr>
            <p:cNvPr id="17" name="Freihandform 16"/>
            <p:cNvSpPr/>
            <p:nvPr/>
          </p:nvSpPr>
          <p:spPr>
            <a:xfrm>
              <a:off x="362139" y="3349782"/>
              <a:ext cx="6518495" cy="416460"/>
            </a:xfrm>
            <a:custGeom>
              <a:avLst/>
              <a:gdLst>
                <a:gd name="connsiteX0" fmla="*/ 63374 w 6518495"/>
                <a:gd name="connsiteY0" fmla="*/ 0 h 416460"/>
                <a:gd name="connsiteX1" fmla="*/ 5160475 w 6518495"/>
                <a:gd name="connsiteY1" fmla="*/ 144856 h 416460"/>
                <a:gd name="connsiteX2" fmla="*/ 6455120 w 6518495"/>
                <a:gd name="connsiteY2" fmla="*/ 208230 h 416460"/>
                <a:gd name="connsiteX3" fmla="*/ 6518495 w 6518495"/>
                <a:gd name="connsiteY3" fmla="*/ 416460 h 416460"/>
                <a:gd name="connsiteX4" fmla="*/ 0 w 6518495"/>
                <a:gd name="connsiteY4" fmla="*/ 190123 h 416460"/>
                <a:gd name="connsiteX5" fmla="*/ 63374 w 6518495"/>
                <a:gd name="connsiteY5" fmla="*/ 0 h 41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8495" h="416460">
                  <a:moveTo>
                    <a:pt x="63374" y="0"/>
                  </a:moveTo>
                  <a:lnTo>
                    <a:pt x="5160475" y="144856"/>
                  </a:lnTo>
                  <a:lnTo>
                    <a:pt x="6455120" y="208230"/>
                  </a:lnTo>
                  <a:lnTo>
                    <a:pt x="6518495" y="416460"/>
                  </a:lnTo>
                  <a:lnTo>
                    <a:pt x="0" y="190123"/>
                  </a:lnTo>
                  <a:lnTo>
                    <a:pt x="63374" y="0"/>
                  </a:lnTo>
                  <a:close/>
                </a:path>
              </a:pathLst>
            </a:custGeom>
            <a:solidFill>
              <a:srgbClr val="F59C00">
                <a:alpha val="45882"/>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sp>
          <p:nvSpPr>
            <p:cNvPr id="19" name="Textfeld 18"/>
            <p:cNvSpPr txBox="1"/>
            <p:nvPr/>
          </p:nvSpPr>
          <p:spPr>
            <a:xfrm rot="120000">
              <a:off x="2100266" y="3391970"/>
              <a:ext cx="3795103" cy="356917"/>
            </a:xfrm>
            <a:prstGeom prst="rect">
              <a:avLst/>
            </a:prstGeom>
            <a:noFill/>
          </p:spPr>
          <p:txBody>
            <a:bodyPr wrap="square" rtlCol="0">
              <a:spAutoFit/>
            </a:bodyPr>
            <a:lstStyle/>
            <a:p>
              <a:r>
                <a:rPr lang="de-AT" sz="1350">
                  <a:solidFill>
                    <a:schemeClr val="bg1"/>
                  </a:solidFill>
                </a:rPr>
                <a:t>Verringerung von Einträgen durch Pufferflächen </a:t>
              </a:r>
            </a:p>
          </p:txBody>
        </p:sp>
      </p:grpSp>
    </p:spTree>
    <p:extLst>
      <p:ext uri="{BB962C8B-B14F-4D97-AF65-F5344CB8AC3E}">
        <p14:creationId xmlns:p14="http://schemas.microsoft.com/office/powerpoint/2010/main" val="64715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2"/>
          <p:cNvPicPr>
            <a:picLocks noChangeAspect="1"/>
          </p:cNvPicPr>
          <p:nvPr/>
        </p:nvPicPr>
        <p:blipFill rotWithShape="1">
          <a:blip r:embed="rId3" cstate="print">
            <a:extLst>
              <a:ext uri="{28A0092B-C50C-407E-A947-70E740481C1C}">
                <a14:useLocalDpi xmlns:a14="http://schemas.microsoft.com/office/drawing/2010/main" val="0"/>
              </a:ext>
            </a:extLst>
          </a:blip>
          <a:srcRect l="1219" t="322" r="43453" b="558"/>
          <a:stretch/>
        </p:blipFill>
        <p:spPr>
          <a:xfrm>
            <a:off x="4795365" y="0"/>
            <a:ext cx="4348635" cy="6858000"/>
          </a:xfrm>
          <a:custGeom>
            <a:avLst/>
            <a:gdLst>
              <a:gd name="connsiteX0" fmla="*/ 4917658 w 4917658"/>
              <a:gd name="connsiteY0" fmla="*/ 1996211 h 5143499"/>
              <a:gd name="connsiteX1" fmla="*/ 4917658 w 4917658"/>
              <a:gd name="connsiteY1" fmla="*/ 4403182 h 5143499"/>
              <a:gd name="connsiteX2" fmla="*/ 4917658 w 4917658"/>
              <a:gd name="connsiteY2" fmla="*/ 5143499 h 5143499"/>
              <a:gd name="connsiteX3" fmla="*/ 3284615 w 4917658"/>
              <a:gd name="connsiteY3" fmla="*/ 5143499 h 5143499"/>
              <a:gd name="connsiteX4" fmla="*/ 3106133 w 4917658"/>
              <a:gd name="connsiteY4" fmla="*/ 4852799 h 5143499"/>
              <a:gd name="connsiteX5" fmla="*/ 3103258 w 4917658"/>
              <a:gd name="connsiteY5" fmla="*/ 4852799 h 5143499"/>
              <a:gd name="connsiteX6" fmla="*/ 2575163 w 4917658"/>
              <a:gd name="connsiteY6" fmla="*/ 0 h 5143499"/>
              <a:gd name="connsiteX7" fmla="*/ 2643940 w 4917658"/>
              <a:gd name="connsiteY7" fmla="*/ 0 h 5143499"/>
              <a:gd name="connsiteX8" fmla="*/ 4917658 w 4917658"/>
              <a:gd name="connsiteY8" fmla="*/ 0 h 5143499"/>
              <a:gd name="connsiteX9" fmla="*/ 4917658 w 4917658"/>
              <a:gd name="connsiteY9" fmla="*/ 46530 h 5143499"/>
              <a:gd name="connsiteX10" fmla="*/ 4917657 w 4917658"/>
              <a:gd name="connsiteY10" fmla="*/ 46530 h 5143499"/>
              <a:gd name="connsiteX11" fmla="*/ 4917658 w 4917658"/>
              <a:gd name="connsiteY11" fmla="*/ 1814357 h 5143499"/>
              <a:gd name="connsiteX12" fmla="*/ 4317679 w 4917658"/>
              <a:gd name="connsiteY12" fmla="*/ 2738536 h 5143499"/>
              <a:gd name="connsiteX13" fmla="*/ 2582503 w 4917658"/>
              <a:gd name="connsiteY13" fmla="*/ 13985 h 5143499"/>
              <a:gd name="connsiteX14" fmla="*/ 2583749 w 4917658"/>
              <a:gd name="connsiteY14" fmla="*/ 13985 h 5143499"/>
              <a:gd name="connsiteX15" fmla="*/ 0 w 4917658"/>
              <a:gd name="connsiteY15" fmla="*/ 0 h 5143499"/>
              <a:gd name="connsiteX16" fmla="*/ 2410996 w 4917658"/>
              <a:gd name="connsiteY16" fmla="*/ 0 h 5143499"/>
              <a:gd name="connsiteX17" fmla="*/ 2411000 w 4917658"/>
              <a:gd name="connsiteY17" fmla="*/ 0 h 5143499"/>
              <a:gd name="connsiteX18" fmla="*/ 4248514 w 4917658"/>
              <a:gd name="connsiteY18" fmla="*/ 2882356 h 5143499"/>
              <a:gd name="connsiteX19" fmla="*/ 3047724 w 4917658"/>
              <a:gd name="connsiteY19" fmla="*/ 478071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7658" h="5143499">
                <a:moveTo>
                  <a:pt x="4917658" y="1996211"/>
                </a:moveTo>
                <a:lnTo>
                  <a:pt x="4917658" y="4403182"/>
                </a:lnTo>
                <a:lnTo>
                  <a:pt x="4917658" y="5143499"/>
                </a:lnTo>
                <a:lnTo>
                  <a:pt x="3284615" y="5143499"/>
                </a:lnTo>
                <a:lnTo>
                  <a:pt x="3106133" y="4852799"/>
                </a:lnTo>
                <a:lnTo>
                  <a:pt x="3103258" y="4852799"/>
                </a:lnTo>
                <a:close/>
                <a:moveTo>
                  <a:pt x="2575163" y="0"/>
                </a:moveTo>
                <a:lnTo>
                  <a:pt x="2643940" y="0"/>
                </a:lnTo>
                <a:lnTo>
                  <a:pt x="4917658" y="0"/>
                </a:lnTo>
                <a:lnTo>
                  <a:pt x="4917658" y="46530"/>
                </a:lnTo>
                <a:lnTo>
                  <a:pt x="4917657" y="46530"/>
                </a:lnTo>
                <a:lnTo>
                  <a:pt x="4917658" y="1814357"/>
                </a:lnTo>
                <a:lnTo>
                  <a:pt x="4317679" y="2738536"/>
                </a:lnTo>
                <a:lnTo>
                  <a:pt x="2582503" y="13985"/>
                </a:lnTo>
                <a:lnTo>
                  <a:pt x="2583749" y="13985"/>
                </a:lnTo>
                <a:close/>
                <a:moveTo>
                  <a:pt x="0" y="0"/>
                </a:moveTo>
                <a:lnTo>
                  <a:pt x="2410996" y="0"/>
                </a:lnTo>
                <a:lnTo>
                  <a:pt x="2411000" y="0"/>
                </a:lnTo>
                <a:lnTo>
                  <a:pt x="4248514" y="2882356"/>
                </a:lnTo>
                <a:lnTo>
                  <a:pt x="3047724" y="4780711"/>
                </a:lnTo>
                <a:close/>
              </a:path>
            </a:pathLst>
          </a:custGeom>
        </p:spPr>
      </p:pic>
      <p:sp>
        <p:nvSpPr>
          <p:cNvPr id="2" name="Titel 1"/>
          <p:cNvSpPr>
            <a:spLocks noGrp="1"/>
          </p:cNvSpPr>
          <p:nvPr>
            <p:ph type="title"/>
          </p:nvPr>
        </p:nvSpPr>
        <p:spPr>
          <a:xfrm>
            <a:off x="414357" y="804385"/>
            <a:ext cx="7978525" cy="829455"/>
          </a:xfrm>
        </p:spPr>
        <p:txBody>
          <a:bodyPr/>
          <a:lstStyle/>
          <a:p>
            <a:r>
              <a:rPr lang="de-AT" sz="2800" dirty="0" smtClean="0"/>
              <a:t>Zusammenfassung</a:t>
            </a:r>
            <a:endParaRPr lang="de-DE" sz="2800" dirty="0"/>
          </a:p>
        </p:txBody>
      </p:sp>
      <p:sp>
        <p:nvSpPr>
          <p:cNvPr id="3" name="Textplatzhalter 2"/>
          <p:cNvSpPr>
            <a:spLocks noGrp="1"/>
          </p:cNvSpPr>
          <p:nvPr>
            <p:ph type="body" sz="quarter" idx="13"/>
          </p:nvPr>
        </p:nvSpPr>
        <p:spPr>
          <a:xfrm>
            <a:off x="316384" y="1219112"/>
            <a:ext cx="6189118" cy="3922713"/>
          </a:xfrm>
        </p:spPr>
        <p:txBody>
          <a:bodyPr/>
          <a:lstStyle/>
          <a:p>
            <a:pPr>
              <a:lnSpc>
                <a:spcPts val="3000"/>
              </a:lnSpc>
              <a:spcBef>
                <a:spcPts val="600"/>
              </a:spcBef>
              <a:spcAft>
                <a:spcPts val="600"/>
              </a:spcAft>
              <a:buClr>
                <a:srgbClr val="E6320F"/>
              </a:buClr>
              <a:defRPr/>
            </a:pPr>
            <a:r>
              <a:rPr lang="de-AT" sz="2000" b="1" dirty="0" smtClean="0">
                <a:solidFill>
                  <a:schemeClr val="tx1"/>
                </a:solidFill>
              </a:rPr>
              <a:t>Umsetzung und Weiterentwicklung humusfördernder und erosionsmindernder Maßnahmen</a:t>
            </a:r>
            <a:endParaRPr lang="de-AT" sz="2000" dirty="0" smtClean="0">
              <a:solidFill>
                <a:schemeClr val="tx1"/>
              </a:solidFill>
            </a:endParaRPr>
          </a:p>
          <a:p>
            <a:pPr>
              <a:lnSpc>
                <a:spcPts val="3000"/>
              </a:lnSpc>
              <a:spcBef>
                <a:spcPts val="600"/>
              </a:spcBef>
              <a:spcAft>
                <a:spcPts val="600"/>
              </a:spcAft>
              <a:buClr>
                <a:srgbClr val="E6320F"/>
              </a:buClr>
              <a:defRPr/>
            </a:pPr>
            <a:r>
              <a:rPr lang="de-AT" sz="2000" b="1" dirty="0" smtClean="0">
                <a:solidFill>
                  <a:schemeClr val="tx1"/>
                </a:solidFill>
              </a:rPr>
              <a:t>Flexibilität </a:t>
            </a:r>
            <a:r>
              <a:rPr lang="de-AT" sz="2000" b="1" dirty="0">
                <a:solidFill>
                  <a:schemeClr val="tx1"/>
                </a:solidFill>
              </a:rPr>
              <a:t>anstatt Verpflichtung </a:t>
            </a:r>
            <a:r>
              <a:rPr lang="de-AT" sz="2000" dirty="0">
                <a:solidFill>
                  <a:schemeClr val="tx1"/>
                </a:solidFill>
              </a:rPr>
              <a:t>– besondere </a:t>
            </a:r>
            <a:r>
              <a:rPr lang="de-AT" sz="2000" dirty="0" smtClean="0">
                <a:solidFill>
                  <a:schemeClr val="tx1"/>
                </a:solidFill>
              </a:rPr>
              <a:t>Umweltleistungen werden durch freiwillige Maßnahmen honoriert</a:t>
            </a:r>
          </a:p>
          <a:p>
            <a:pPr>
              <a:lnSpc>
                <a:spcPts val="3000"/>
              </a:lnSpc>
              <a:spcBef>
                <a:spcPts val="600"/>
              </a:spcBef>
              <a:spcAft>
                <a:spcPts val="600"/>
              </a:spcAft>
              <a:buClr>
                <a:srgbClr val="E6320F"/>
              </a:buClr>
              <a:defRPr/>
            </a:pPr>
            <a:r>
              <a:rPr lang="de-AT" sz="2000" b="1" dirty="0">
                <a:solidFill>
                  <a:schemeClr val="tx1"/>
                </a:solidFill>
              </a:rPr>
              <a:t>UBB / Bio als zentrale Basis-Maßnahmen </a:t>
            </a:r>
            <a:r>
              <a:rPr lang="de-AT" sz="2000" dirty="0">
                <a:solidFill>
                  <a:schemeClr val="tx1"/>
                </a:solidFill>
              </a:rPr>
              <a:t>insbesondere durch Anlage von Biodiversitätsflächen, jedoch auch </a:t>
            </a:r>
            <a:r>
              <a:rPr lang="de-AT" sz="2000" b="1" dirty="0">
                <a:solidFill>
                  <a:schemeClr val="tx1"/>
                </a:solidFill>
              </a:rPr>
              <a:t>spezifische Maßnahmen zum Erosionsschutz bzw. Humusaufbau </a:t>
            </a:r>
            <a:r>
              <a:rPr lang="de-AT" sz="2000" dirty="0">
                <a:solidFill>
                  <a:schemeClr val="tx1"/>
                </a:solidFill>
              </a:rPr>
              <a:t>auf besonders relevanten Flächen</a:t>
            </a:r>
          </a:p>
          <a:p>
            <a:pPr>
              <a:lnSpc>
                <a:spcPts val="3000"/>
              </a:lnSpc>
              <a:spcBef>
                <a:spcPts val="600"/>
              </a:spcBef>
              <a:spcAft>
                <a:spcPts val="600"/>
              </a:spcAft>
              <a:buClr>
                <a:srgbClr val="E6320F"/>
              </a:buClr>
              <a:defRPr/>
            </a:pPr>
            <a:r>
              <a:rPr lang="de-AT" sz="2000" b="1" dirty="0" smtClean="0">
                <a:solidFill>
                  <a:schemeClr val="tx1"/>
                </a:solidFill>
              </a:rPr>
              <a:t>Laufende </a:t>
            </a:r>
            <a:r>
              <a:rPr lang="de-AT" sz="2000" b="1" dirty="0">
                <a:solidFill>
                  <a:schemeClr val="tx1"/>
                </a:solidFill>
              </a:rPr>
              <a:t>Evaluierung und wissenschaftliche Begleitung </a:t>
            </a:r>
            <a:r>
              <a:rPr lang="de-AT" sz="2000" dirty="0" smtClean="0">
                <a:solidFill>
                  <a:schemeClr val="tx1"/>
                </a:solidFill>
              </a:rPr>
              <a:t>der umgesetzten Maßnahmen sowie Berücksichtigung der Ergebnisse, </a:t>
            </a:r>
            <a:r>
              <a:rPr lang="de-AT" sz="2000" b="1" dirty="0" smtClean="0">
                <a:solidFill>
                  <a:schemeClr val="tx1"/>
                </a:solidFill>
              </a:rPr>
              <a:t>Bildung </a:t>
            </a:r>
            <a:r>
              <a:rPr lang="de-AT" sz="2000" b="1" dirty="0">
                <a:solidFill>
                  <a:schemeClr val="tx1"/>
                </a:solidFill>
              </a:rPr>
              <a:t>und Beratung wichtiges Element </a:t>
            </a:r>
            <a:r>
              <a:rPr lang="de-AT" sz="2000" dirty="0">
                <a:solidFill>
                  <a:schemeClr val="tx1"/>
                </a:solidFill>
              </a:rPr>
              <a:t>des Boden/Gewässerschutzes</a:t>
            </a:r>
          </a:p>
          <a:p>
            <a:pPr>
              <a:lnSpc>
                <a:spcPts val="3000"/>
              </a:lnSpc>
              <a:spcBef>
                <a:spcPts val="600"/>
              </a:spcBef>
              <a:spcAft>
                <a:spcPts val="600"/>
              </a:spcAft>
              <a:buClr>
                <a:srgbClr val="E6320F"/>
              </a:buClr>
              <a:defRPr/>
            </a:pPr>
            <a:endParaRPr lang="de-AT" sz="2000" dirty="0">
              <a:solidFill>
                <a:srgbClr val="000000"/>
              </a:solidFill>
            </a:endParaRPr>
          </a:p>
          <a:p>
            <a:pPr>
              <a:lnSpc>
                <a:spcPts val="3000"/>
              </a:lnSpc>
              <a:spcBef>
                <a:spcPts val="600"/>
              </a:spcBef>
              <a:spcAft>
                <a:spcPts val="600"/>
              </a:spcAft>
              <a:buClr>
                <a:srgbClr val="E6320F"/>
              </a:buClr>
              <a:defRPr/>
            </a:pPr>
            <a:endParaRPr lang="de-AT" sz="2000" dirty="0" smtClean="0">
              <a:solidFill>
                <a:srgbClr val="000000"/>
              </a:solidFill>
            </a:endParaRPr>
          </a:p>
          <a:p>
            <a:pPr>
              <a:lnSpc>
                <a:spcPts val="3000"/>
              </a:lnSpc>
              <a:spcBef>
                <a:spcPts val="600"/>
              </a:spcBef>
              <a:spcAft>
                <a:spcPts val="600"/>
              </a:spcAft>
              <a:buClr>
                <a:srgbClr val="E6320F"/>
              </a:buClr>
              <a:defRPr/>
            </a:pPr>
            <a:endParaRPr lang="de-AT" sz="2000" dirty="0" smtClean="0">
              <a:solidFill>
                <a:srgbClr val="000000"/>
              </a:solidFill>
            </a:endParaRPr>
          </a:p>
          <a:p>
            <a:pPr>
              <a:lnSpc>
                <a:spcPts val="3000"/>
              </a:lnSpc>
              <a:spcBef>
                <a:spcPts val="600"/>
              </a:spcBef>
              <a:spcAft>
                <a:spcPts val="600"/>
              </a:spcAft>
              <a:buClr>
                <a:srgbClr val="E6320F"/>
              </a:buClr>
              <a:defRPr/>
            </a:pPr>
            <a:endParaRPr lang="de-AT" sz="2000" dirty="0" smtClean="0">
              <a:solidFill>
                <a:srgbClr val="000000"/>
              </a:solidFill>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4121118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0056" y="1072734"/>
            <a:ext cx="3409121" cy="9788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Freeform: Shape 26">
            <a:extLst>
              <a:ext uri="{FF2B5EF4-FFF2-40B4-BE49-F238E27FC236}">
                <a16:creationId xmlns:a16="http://schemas.microsoft.com/office/drawing/2014/main" id="{02583066-E724-48DE-93D6-DE7870849AF4}"/>
              </a:ext>
            </a:extLst>
          </p:cNvPr>
          <p:cNvSpPr/>
          <p:nvPr/>
        </p:nvSpPr>
        <p:spPr>
          <a:xfrm rot="16200000">
            <a:off x="8495154" y="2718365"/>
            <a:ext cx="893913" cy="403784"/>
          </a:xfrm>
          <a:custGeom>
            <a:avLst/>
            <a:gdLst>
              <a:gd name="connsiteX0" fmla="*/ 1191884 w 1191884"/>
              <a:gd name="connsiteY0" fmla="*/ 538378 h 538378"/>
              <a:gd name="connsiteX1" fmla="*/ 0 w 1191884"/>
              <a:gd name="connsiteY1" fmla="*/ 538378 h 538378"/>
              <a:gd name="connsiteX2" fmla="*/ 595942 w 1191884"/>
              <a:gd name="connsiteY2" fmla="*/ 0 h 538378"/>
            </a:gdLst>
            <a:ahLst/>
            <a:cxnLst>
              <a:cxn ang="0">
                <a:pos x="connsiteX0" y="connsiteY0"/>
              </a:cxn>
              <a:cxn ang="0">
                <a:pos x="connsiteX1" y="connsiteY1"/>
              </a:cxn>
              <a:cxn ang="0">
                <a:pos x="connsiteX2" y="connsiteY2"/>
              </a:cxn>
            </a:cxnLst>
            <a:rect l="l" t="t" r="r" b="b"/>
            <a:pathLst>
              <a:path w="1191884" h="538378">
                <a:moveTo>
                  <a:pt x="1191884" y="538378"/>
                </a:moveTo>
                <a:lnTo>
                  <a:pt x="0" y="538378"/>
                </a:lnTo>
                <a:lnTo>
                  <a:pt x="595942" y="0"/>
                </a:lnTo>
                <a:close/>
              </a:path>
            </a:pathLst>
          </a:custGeom>
          <a:solidFill>
            <a:srgbClr val="E63312"/>
          </a:solidFill>
          <a:ln w="25400" cap="flat" cmpd="sng" algn="ctr">
            <a:noFill/>
            <a:prstDash val="solid"/>
          </a:ln>
          <a:effectLst/>
        </p:spPr>
        <p:txBody>
          <a:bodyPr rtlCol="1" anchor="ctr"/>
          <a:lstStyle/>
          <a:p>
            <a:pPr algn="ctr">
              <a:defRPr/>
            </a:pPr>
            <a:endParaRPr lang="ar-EG" sz="1351" kern="0">
              <a:solidFill>
                <a:srgbClr val="FFFFFF"/>
              </a:solidFill>
              <a:latin typeface="Roboto"/>
            </a:endParaRPr>
          </a:p>
        </p:txBody>
      </p:sp>
      <p:pic>
        <p:nvPicPr>
          <p:cNvPr id="17" name="Bildplatzhalter 4"/>
          <p:cNvPicPr>
            <a:picLocks noChangeAspect="1"/>
          </p:cNvPicPr>
          <p:nvPr/>
        </p:nvPicPr>
        <p:blipFill rotWithShape="1">
          <a:blip r:embed="rId3" cstate="print">
            <a:extLst>
              <a:ext uri="{28A0092B-C50C-407E-A947-70E740481C1C}">
                <a14:useLocalDpi xmlns:a14="http://schemas.microsoft.com/office/drawing/2010/main" val="0"/>
              </a:ext>
            </a:extLst>
          </a:blip>
          <a:srcRect l="1143" t="12155" r="1859" b="783"/>
          <a:stretch/>
        </p:blipFill>
        <p:spPr>
          <a:xfrm>
            <a:off x="2556437" y="857254"/>
            <a:ext cx="3547781" cy="1773851"/>
          </a:xfrm>
          <a:custGeom>
            <a:avLst/>
            <a:gdLst>
              <a:gd name="connsiteX0" fmla="*/ 0 w 4730375"/>
              <a:gd name="connsiteY0" fmla="*/ 0 h 2365135"/>
              <a:gd name="connsiteX1" fmla="*/ 4730375 w 4730375"/>
              <a:gd name="connsiteY1" fmla="*/ 1 h 2365135"/>
              <a:gd name="connsiteX2" fmla="*/ 2349330 w 4730375"/>
              <a:gd name="connsiteY2" fmla="*/ 2365135 h 2365135"/>
            </a:gdLst>
            <a:ahLst/>
            <a:cxnLst>
              <a:cxn ang="0">
                <a:pos x="connsiteX0" y="connsiteY0"/>
              </a:cxn>
              <a:cxn ang="0">
                <a:pos x="connsiteX1" y="connsiteY1"/>
              </a:cxn>
              <a:cxn ang="0">
                <a:pos x="connsiteX2" y="connsiteY2"/>
              </a:cxn>
            </a:cxnLst>
            <a:rect l="l" t="t" r="r" b="b"/>
            <a:pathLst>
              <a:path w="4730375" h="2365135">
                <a:moveTo>
                  <a:pt x="0" y="0"/>
                </a:moveTo>
                <a:lnTo>
                  <a:pt x="4730375" y="1"/>
                </a:lnTo>
                <a:lnTo>
                  <a:pt x="2349330" y="2365135"/>
                </a:lnTo>
                <a:close/>
              </a:path>
            </a:pathLst>
          </a:custGeom>
          <a:solidFill>
            <a:srgbClr val="FFFFFF">
              <a:lumMod val="95000"/>
            </a:srgbClr>
          </a:solidFill>
          <a:ln>
            <a:noFill/>
          </a:ln>
        </p:spPr>
      </p:pic>
      <p:pic>
        <p:nvPicPr>
          <p:cNvPr id="18" name="Bildplatzhalter 5"/>
          <p:cNvPicPr>
            <a:picLocks noChangeAspect="1"/>
          </p:cNvPicPr>
          <p:nvPr/>
        </p:nvPicPr>
        <p:blipFill rotWithShape="1">
          <a:blip r:embed="rId4" cstate="print">
            <a:extLst>
              <a:ext uri="{28A0092B-C50C-407E-A947-70E740481C1C}">
                <a14:useLocalDpi xmlns:a14="http://schemas.microsoft.com/office/drawing/2010/main" val="0"/>
              </a:ext>
            </a:extLst>
          </a:blip>
          <a:srcRect l="2130" t="39729" r="874" b="12227"/>
          <a:stretch/>
        </p:blipFill>
        <p:spPr>
          <a:xfrm>
            <a:off x="6683427" y="857254"/>
            <a:ext cx="2460575" cy="1773851"/>
          </a:xfrm>
          <a:custGeom>
            <a:avLst/>
            <a:gdLst>
              <a:gd name="connsiteX0" fmla="*/ 0 w 3280767"/>
              <a:gd name="connsiteY0" fmla="*/ 0 h 2365134"/>
              <a:gd name="connsiteX1" fmla="*/ 3280767 w 3280767"/>
              <a:gd name="connsiteY1" fmla="*/ 0 h 2365134"/>
              <a:gd name="connsiteX2" fmla="*/ 3280767 w 3280767"/>
              <a:gd name="connsiteY2" fmla="*/ 1439922 h 2365134"/>
              <a:gd name="connsiteX3" fmla="*/ 2349331 w 3280767"/>
              <a:gd name="connsiteY3" fmla="*/ 2365134 h 2365134"/>
            </a:gdLst>
            <a:ahLst/>
            <a:cxnLst>
              <a:cxn ang="0">
                <a:pos x="connsiteX0" y="connsiteY0"/>
              </a:cxn>
              <a:cxn ang="0">
                <a:pos x="connsiteX1" y="connsiteY1"/>
              </a:cxn>
              <a:cxn ang="0">
                <a:pos x="connsiteX2" y="connsiteY2"/>
              </a:cxn>
              <a:cxn ang="0">
                <a:pos x="connsiteX3" y="connsiteY3"/>
              </a:cxn>
            </a:cxnLst>
            <a:rect l="l" t="t" r="r" b="b"/>
            <a:pathLst>
              <a:path w="3280767" h="2365134">
                <a:moveTo>
                  <a:pt x="0" y="0"/>
                </a:moveTo>
                <a:lnTo>
                  <a:pt x="3280767" y="0"/>
                </a:lnTo>
                <a:lnTo>
                  <a:pt x="3280767" y="1439922"/>
                </a:lnTo>
                <a:lnTo>
                  <a:pt x="2349331" y="2365134"/>
                </a:lnTo>
                <a:close/>
              </a:path>
            </a:pathLst>
          </a:custGeom>
          <a:solidFill>
            <a:srgbClr val="FFFFFF">
              <a:lumMod val="95000"/>
            </a:srgbClr>
          </a:solidFill>
          <a:ln>
            <a:noFill/>
          </a:ln>
        </p:spPr>
      </p:pic>
      <p:pic>
        <p:nvPicPr>
          <p:cNvPr id="19" name="Bildplatzhalter 7"/>
          <p:cNvPicPr>
            <a:picLocks noChangeAspect="1"/>
          </p:cNvPicPr>
          <p:nvPr/>
        </p:nvPicPr>
        <p:blipFill rotWithShape="1">
          <a:blip r:embed="rId5" cstate="print">
            <a:extLst>
              <a:ext uri="{28A0092B-C50C-407E-A947-70E740481C1C}">
                <a14:useLocalDpi xmlns:a14="http://schemas.microsoft.com/office/drawing/2010/main" val="0"/>
              </a:ext>
            </a:extLst>
          </a:blip>
          <a:srcRect l="20193" t="506" r="1146" b="658"/>
          <a:stretch/>
        </p:blipFill>
        <p:spPr>
          <a:xfrm>
            <a:off x="2525151" y="3138851"/>
            <a:ext cx="3603161" cy="2861901"/>
          </a:xfrm>
          <a:custGeom>
            <a:avLst/>
            <a:gdLst>
              <a:gd name="connsiteX0" fmla="*/ 2415673 w 4804215"/>
              <a:gd name="connsiteY0" fmla="*/ 0 h 3815868"/>
              <a:gd name="connsiteX1" fmla="*/ 4804215 w 4804215"/>
              <a:gd name="connsiteY1" fmla="*/ 2404610 h 3815868"/>
              <a:gd name="connsiteX2" fmla="*/ 3383463 w 4804215"/>
              <a:gd name="connsiteY2" fmla="*/ 3815868 h 3815868"/>
              <a:gd name="connsiteX3" fmla="*/ 1406873 w 4804215"/>
              <a:gd name="connsiteY3" fmla="*/ 3815868 h 3815868"/>
              <a:gd name="connsiteX4" fmla="*/ 0 w 4804215"/>
              <a:gd name="connsiteY4" fmla="*/ 2399532 h 381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4215" h="3815868">
                <a:moveTo>
                  <a:pt x="2415673" y="0"/>
                </a:moveTo>
                <a:lnTo>
                  <a:pt x="4804215" y="2404610"/>
                </a:lnTo>
                <a:lnTo>
                  <a:pt x="3383463" y="3815868"/>
                </a:lnTo>
                <a:lnTo>
                  <a:pt x="1406873" y="3815868"/>
                </a:lnTo>
                <a:lnTo>
                  <a:pt x="0" y="2399532"/>
                </a:lnTo>
                <a:close/>
              </a:path>
            </a:pathLst>
          </a:custGeom>
          <a:solidFill>
            <a:srgbClr val="FFFFFF">
              <a:lumMod val="95000"/>
            </a:srgbClr>
          </a:solidFill>
          <a:ln>
            <a:noFill/>
          </a:ln>
        </p:spPr>
      </p:pic>
      <p:pic>
        <p:nvPicPr>
          <p:cNvPr id="20" name="Bildplatzhalter 6"/>
          <p:cNvPicPr>
            <a:picLocks noChangeAspect="1"/>
          </p:cNvPicPr>
          <p:nvPr/>
        </p:nvPicPr>
        <p:blipFill>
          <a:blip r:embed="rId6" cstate="print">
            <a:extLst>
              <a:ext uri="{28A0092B-C50C-407E-A947-70E740481C1C}">
                <a14:useLocalDpi xmlns:a14="http://schemas.microsoft.com/office/drawing/2010/main" val="0"/>
              </a:ext>
            </a:extLst>
          </a:blip>
          <a:srcRect t="9752" b="9752"/>
          <a:stretch>
            <a:fillRect/>
          </a:stretch>
        </p:blipFill>
        <p:spPr>
          <a:xfrm>
            <a:off x="6668530" y="3138850"/>
            <a:ext cx="2475473" cy="2861900"/>
          </a:xfrm>
          <a:custGeom>
            <a:avLst/>
            <a:gdLst>
              <a:gd name="connsiteX0" fmla="*/ 2415673 w 3300630"/>
              <a:gd name="connsiteY0" fmla="*/ 0 h 3815867"/>
              <a:gd name="connsiteX1" fmla="*/ 3300630 w 3300630"/>
              <a:gd name="connsiteY1" fmla="*/ 890909 h 3815867"/>
              <a:gd name="connsiteX2" fmla="*/ 3300630 w 3300630"/>
              <a:gd name="connsiteY2" fmla="*/ 3815867 h 3815867"/>
              <a:gd name="connsiteX3" fmla="*/ 1406872 w 3300630"/>
              <a:gd name="connsiteY3" fmla="*/ 3815867 h 3815867"/>
              <a:gd name="connsiteX4" fmla="*/ 0 w 3300630"/>
              <a:gd name="connsiteY4" fmla="*/ 2399531 h 3815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0630" h="3815867">
                <a:moveTo>
                  <a:pt x="2415673" y="0"/>
                </a:moveTo>
                <a:lnTo>
                  <a:pt x="3300630" y="890909"/>
                </a:lnTo>
                <a:lnTo>
                  <a:pt x="3300630" y="3815867"/>
                </a:lnTo>
                <a:lnTo>
                  <a:pt x="1406872" y="3815867"/>
                </a:lnTo>
                <a:lnTo>
                  <a:pt x="0" y="2399531"/>
                </a:lnTo>
                <a:close/>
              </a:path>
            </a:pathLst>
          </a:custGeom>
          <a:solidFill>
            <a:srgbClr val="FFFFFF">
              <a:lumMod val="95000"/>
            </a:srgbClr>
          </a:solidFill>
          <a:ln>
            <a:noFill/>
          </a:ln>
        </p:spPr>
      </p:pic>
      <p:pic>
        <p:nvPicPr>
          <p:cNvPr id="21" name="Bildplatzhalter 8"/>
          <p:cNvPicPr>
            <a:picLocks noChangeAspect="1"/>
          </p:cNvPicPr>
          <p:nvPr/>
        </p:nvPicPr>
        <p:blipFill>
          <a:blip r:embed="rId7" cstate="print">
            <a:extLst>
              <a:ext uri="{28A0092B-C50C-407E-A947-70E740481C1C}">
                <a14:useLocalDpi xmlns:a14="http://schemas.microsoft.com/office/drawing/2010/main" val="0"/>
              </a:ext>
            </a:extLst>
          </a:blip>
          <a:srcRect t="13222" b="13222"/>
          <a:stretch>
            <a:fillRect/>
          </a:stretch>
        </p:blipFill>
        <p:spPr>
          <a:xfrm>
            <a:off x="5600933" y="5187868"/>
            <a:ext cx="1626275" cy="812885"/>
          </a:xfrm>
          <a:custGeom>
            <a:avLst/>
            <a:gdLst>
              <a:gd name="connsiteX0" fmla="*/ 1057172 w 2168367"/>
              <a:gd name="connsiteY0" fmla="*/ 0 h 1083846"/>
              <a:gd name="connsiteX1" fmla="*/ 2168367 w 2168367"/>
              <a:gd name="connsiteY1" fmla="*/ 1083846 h 1083846"/>
              <a:gd name="connsiteX2" fmla="*/ 0 w 2168367"/>
              <a:gd name="connsiteY2" fmla="*/ 1083846 h 1083846"/>
            </a:gdLst>
            <a:ahLst/>
            <a:cxnLst>
              <a:cxn ang="0">
                <a:pos x="connsiteX0" y="connsiteY0"/>
              </a:cxn>
              <a:cxn ang="0">
                <a:pos x="connsiteX1" y="connsiteY1"/>
              </a:cxn>
              <a:cxn ang="0">
                <a:pos x="connsiteX2" y="connsiteY2"/>
              </a:cxn>
            </a:cxnLst>
            <a:rect l="l" t="t" r="r" b="b"/>
            <a:pathLst>
              <a:path w="2168367" h="1083846">
                <a:moveTo>
                  <a:pt x="1057172" y="0"/>
                </a:moveTo>
                <a:lnTo>
                  <a:pt x="2168367" y="1083846"/>
                </a:lnTo>
                <a:lnTo>
                  <a:pt x="0" y="1083846"/>
                </a:lnTo>
                <a:close/>
              </a:path>
            </a:pathLst>
          </a:custGeom>
          <a:solidFill>
            <a:srgbClr val="FFFFFF">
              <a:lumMod val="95000"/>
            </a:srgbClr>
          </a:solidFill>
          <a:ln>
            <a:noFill/>
          </a:ln>
        </p:spPr>
      </p:pic>
      <p:pic>
        <p:nvPicPr>
          <p:cNvPr id="22" name="Bildplatzhalter 9"/>
          <p:cNvPicPr>
            <a:picLocks noChangeAspect="1"/>
          </p:cNvPicPr>
          <p:nvPr/>
        </p:nvPicPr>
        <p:blipFill rotWithShape="1">
          <a:blip r:embed="rId8" cstate="print">
            <a:extLst>
              <a:ext uri="{28A0092B-C50C-407E-A947-70E740481C1C}">
                <a14:useLocalDpi xmlns:a14="http://schemas.microsoft.com/office/drawing/2010/main" val="0"/>
              </a:ext>
            </a:extLst>
          </a:blip>
          <a:srcRect l="502" t="182" r="-502" b="24884"/>
          <a:stretch/>
        </p:blipFill>
        <p:spPr>
          <a:xfrm>
            <a:off x="1455986" y="5183586"/>
            <a:ext cx="1629713" cy="814604"/>
          </a:xfrm>
          <a:custGeom>
            <a:avLst/>
            <a:gdLst>
              <a:gd name="connsiteX0" fmla="*/ 1059407 w 2172951"/>
              <a:gd name="connsiteY0" fmla="*/ 0 h 1086138"/>
              <a:gd name="connsiteX1" fmla="*/ 2172951 w 2172951"/>
              <a:gd name="connsiteY1" fmla="*/ 1086138 h 1086138"/>
              <a:gd name="connsiteX2" fmla="*/ 0 w 2172951"/>
              <a:gd name="connsiteY2" fmla="*/ 1086138 h 1086138"/>
            </a:gdLst>
            <a:ahLst/>
            <a:cxnLst>
              <a:cxn ang="0">
                <a:pos x="connsiteX0" y="connsiteY0"/>
              </a:cxn>
              <a:cxn ang="0">
                <a:pos x="connsiteX1" y="connsiteY1"/>
              </a:cxn>
              <a:cxn ang="0">
                <a:pos x="connsiteX2" y="connsiteY2"/>
              </a:cxn>
            </a:cxnLst>
            <a:rect l="l" t="t" r="r" b="b"/>
            <a:pathLst>
              <a:path w="2172951" h="1086138">
                <a:moveTo>
                  <a:pt x="1059407" y="0"/>
                </a:moveTo>
                <a:lnTo>
                  <a:pt x="2172951" y="1086138"/>
                </a:lnTo>
                <a:lnTo>
                  <a:pt x="0" y="1086138"/>
                </a:lnTo>
                <a:close/>
              </a:path>
            </a:pathLst>
          </a:custGeom>
          <a:solidFill>
            <a:srgbClr val="FFFFFF">
              <a:lumMod val="95000"/>
            </a:srgbClr>
          </a:solidFill>
          <a:ln>
            <a:noFill/>
          </a:ln>
        </p:spPr>
      </p:pic>
      <p:pic>
        <p:nvPicPr>
          <p:cNvPr id="23" name="Bildplatzhalter 1"/>
          <p:cNvPicPr>
            <a:picLocks noChangeAspect="1"/>
          </p:cNvPicPr>
          <p:nvPr/>
        </p:nvPicPr>
        <p:blipFill>
          <a:blip r:embed="rId9" cstate="print">
            <a:extLst>
              <a:ext uri="{28A0092B-C50C-407E-A947-70E740481C1C}">
                <a14:useLocalDpi xmlns:a14="http://schemas.microsoft.com/office/drawing/2010/main" val="0"/>
              </a:ext>
            </a:extLst>
          </a:blip>
          <a:srcRect t="16660" b="16660"/>
          <a:stretch>
            <a:fillRect/>
          </a:stretch>
        </p:blipFill>
        <p:spPr>
          <a:xfrm>
            <a:off x="498816" y="1048143"/>
            <a:ext cx="3603161" cy="3603106"/>
          </a:xfrm>
          <a:custGeom>
            <a:avLst/>
            <a:gdLst>
              <a:gd name="connsiteX0" fmla="*/ 2415673 w 4804215"/>
              <a:gd name="connsiteY0" fmla="*/ 0 h 4804141"/>
              <a:gd name="connsiteX1" fmla="*/ 4804215 w 4804215"/>
              <a:gd name="connsiteY1" fmla="*/ 2404610 h 4804141"/>
              <a:gd name="connsiteX2" fmla="*/ 2388542 w 4804215"/>
              <a:gd name="connsiteY2" fmla="*/ 4804141 h 4804141"/>
              <a:gd name="connsiteX3" fmla="*/ 0 w 4804215"/>
              <a:gd name="connsiteY3" fmla="*/ 2399532 h 4804141"/>
            </a:gdLst>
            <a:ahLst/>
            <a:cxnLst>
              <a:cxn ang="0">
                <a:pos x="connsiteX0" y="connsiteY0"/>
              </a:cxn>
              <a:cxn ang="0">
                <a:pos x="connsiteX1" y="connsiteY1"/>
              </a:cxn>
              <a:cxn ang="0">
                <a:pos x="connsiteX2" y="connsiteY2"/>
              </a:cxn>
              <a:cxn ang="0">
                <a:pos x="connsiteX3" y="connsiteY3"/>
              </a:cxn>
            </a:cxnLst>
            <a:rect l="l" t="t" r="r" b="b"/>
            <a:pathLst>
              <a:path w="4804215" h="4804141">
                <a:moveTo>
                  <a:pt x="2415673" y="0"/>
                </a:moveTo>
                <a:lnTo>
                  <a:pt x="4804215" y="2404610"/>
                </a:lnTo>
                <a:lnTo>
                  <a:pt x="2388542" y="4804141"/>
                </a:lnTo>
                <a:lnTo>
                  <a:pt x="0" y="2399532"/>
                </a:lnTo>
                <a:close/>
              </a:path>
            </a:pathLst>
          </a:custGeom>
          <a:solidFill>
            <a:srgbClr val="FFFFFF">
              <a:lumMod val="95000"/>
            </a:srgbClr>
          </a:solidFill>
          <a:ln>
            <a:noFill/>
          </a:ln>
        </p:spPr>
      </p:pic>
      <p:pic>
        <p:nvPicPr>
          <p:cNvPr id="24" name="Bildplatzhalter 3"/>
          <p:cNvPicPr>
            <a:picLocks noChangeAspect="1"/>
          </p:cNvPicPr>
          <p:nvPr/>
        </p:nvPicPr>
        <p:blipFill rotWithShape="1">
          <a:blip r:embed="rId10" cstate="print">
            <a:extLst>
              <a:ext uri="{28A0092B-C50C-407E-A947-70E740481C1C}">
                <a14:useLocalDpi xmlns:a14="http://schemas.microsoft.com/office/drawing/2010/main" val="0"/>
              </a:ext>
            </a:extLst>
          </a:blip>
          <a:srcRect l="30097" t="1411" r="3169" b="661"/>
          <a:stretch/>
        </p:blipFill>
        <p:spPr>
          <a:xfrm>
            <a:off x="4596841" y="1118705"/>
            <a:ext cx="3603161" cy="3603106"/>
          </a:xfrm>
          <a:custGeom>
            <a:avLst/>
            <a:gdLst>
              <a:gd name="connsiteX0" fmla="*/ 2415673 w 4804215"/>
              <a:gd name="connsiteY0" fmla="*/ 0 h 4804141"/>
              <a:gd name="connsiteX1" fmla="*/ 4804215 w 4804215"/>
              <a:gd name="connsiteY1" fmla="*/ 2404610 h 4804141"/>
              <a:gd name="connsiteX2" fmla="*/ 2388542 w 4804215"/>
              <a:gd name="connsiteY2" fmla="*/ 4804141 h 4804141"/>
              <a:gd name="connsiteX3" fmla="*/ 0 w 4804215"/>
              <a:gd name="connsiteY3" fmla="*/ 2399532 h 4804141"/>
            </a:gdLst>
            <a:ahLst/>
            <a:cxnLst>
              <a:cxn ang="0">
                <a:pos x="connsiteX0" y="connsiteY0"/>
              </a:cxn>
              <a:cxn ang="0">
                <a:pos x="connsiteX1" y="connsiteY1"/>
              </a:cxn>
              <a:cxn ang="0">
                <a:pos x="connsiteX2" y="connsiteY2"/>
              </a:cxn>
              <a:cxn ang="0">
                <a:pos x="connsiteX3" y="connsiteY3"/>
              </a:cxn>
            </a:cxnLst>
            <a:rect l="l" t="t" r="r" b="b"/>
            <a:pathLst>
              <a:path w="4804215" h="4804141">
                <a:moveTo>
                  <a:pt x="2415673" y="0"/>
                </a:moveTo>
                <a:lnTo>
                  <a:pt x="4804215" y="2404610"/>
                </a:lnTo>
                <a:lnTo>
                  <a:pt x="2388542" y="4804141"/>
                </a:lnTo>
                <a:lnTo>
                  <a:pt x="0" y="2399532"/>
                </a:lnTo>
                <a:close/>
              </a:path>
            </a:pathLst>
          </a:custGeom>
          <a:solidFill>
            <a:srgbClr val="FFFFFF">
              <a:lumMod val="95000"/>
            </a:srgbClr>
          </a:solidFill>
          <a:ln>
            <a:noFill/>
          </a:ln>
        </p:spPr>
      </p:pic>
      <p:grpSp>
        <p:nvGrpSpPr>
          <p:cNvPr id="14" name="Gruppieren 13"/>
          <p:cNvGrpSpPr/>
          <p:nvPr/>
        </p:nvGrpSpPr>
        <p:grpSpPr>
          <a:xfrm>
            <a:off x="81640" y="4210707"/>
            <a:ext cx="5462280" cy="1380181"/>
            <a:chOff x="0" y="3367336"/>
            <a:chExt cx="5604570" cy="1224000"/>
          </a:xfrm>
        </p:grpSpPr>
        <p:grpSp>
          <p:nvGrpSpPr>
            <p:cNvPr id="13" name="Gruppieren 12"/>
            <p:cNvGrpSpPr/>
            <p:nvPr/>
          </p:nvGrpSpPr>
          <p:grpSpPr>
            <a:xfrm>
              <a:off x="0" y="3367336"/>
              <a:ext cx="5448710" cy="1224000"/>
              <a:chOff x="0" y="3367336"/>
              <a:chExt cx="5448710" cy="1224000"/>
            </a:xfrm>
          </p:grpSpPr>
          <p:sp>
            <p:nvSpPr>
              <p:cNvPr id="10" name="Rectangle 1"/>
              <p:cNvSpPr/>
              <p:nvPr/>
            </p:nvSpPr>
            <p:spPr bwMode="auto">
              <a:xfrm>
                <a:off x="0" y="3367336"/>
                <a:ext cx="5410201" cy="1224000"/>
              </a:xfrm>
              <a:prstGeom prst="rect">
                <a:avLst/>
              </a:prstGeom>
              <a:solidFill>
                <a:srgbClr val="E5310E">
                  <a:alpha val="80000"/>
                </a:srgbClr>
              </a:solidFill>
              <a:ln w="9525">
                <a:noFill/>
                <a:round/>
                <a:headEnd/>
                <a:tailEnd/>
              </a:ln>
            </p:spPr>
            <p:txBody>
              <a:bodyPr vert="horz" wrap="square" lIns="91440" tIns="45720" rIns="91440" bIns="45720" numCol="1" rtlCol="0" anchor="t" anchorCtr="0" compatLnSpc="1">
                <a:prstTxWarp prst="textNoShape">
                  <a:avLst/>
                </a:prstTxWarp>
              </a:bodyPr>
              <a:lstStyle/>
              <a:p>
                <a:pPr algn="ctr">
                  <a:defRPr/>
                </a:pPr>
                <a:endParaRPr lang="en-US" kern="0">
                  <a:solidFill>
                    <a:srgbClr val="000000"/>
                  </a:solidFill>
                  <a:latin typeface="Calibri" panose="020F0502020204030204"/>
                </a:endParaRPr>
              </a:p>
            </p:txBody>
          </p:sp>
          <p:sp>
            <p:nvSpPr>
              <p:cNvPr id="11" name="Inhaltsplatzhalter 4"/>
              <p:cNvSpPr txBox="1">
                <a:spLocks/>
              </p:cNvSpPr>
              <p:nvPr/>
            </p:nvSpPr>
            <p:spPr>
              <a:xfrm>
                <a:off x="190910" y="3572686"/>
                <a:ext cx="5257800" cy="43671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defRPr/>
                </a:pPr>
                <a:endParaRPr lang="en-US" sz="3200" b="1" dirty="0">
                  <a:solidFill>
                    <a:srgbClr val="FFFFFF"/>
                  </a:solidFill>
                  <a:effectLst>
                    <a:outerShdw blurRad="38100" dist="38100" dir="2700000" algn="tl">
                      <a:srgbClr val="000000">
                        <a:alpha val="43137"/>
                      </a:srgbClr>
                    </a:outerShdw>
                  </a:effectLst>
                  <a:latin typeface="Calibri" panose="020F0502020204030204"/>
                </a:endParaRPr>
              </a:p>
            </p:txBody>
          </p:sp>
        </p:grpSp>
        <p:sp>
          <p:nvSpPr>
            <p:cNvPr id="12" name="Inhaltsplatzhalter 4"/>
            <p:cNvSpPr txBox="1">
              <a:spLocks/>
            </p:cNvSpPr>
            <p:nvPr/>
          </p:nvSpPr>
          <p:spPr>
            <a:xfrm>
              <a:off x="190910" y="4062706"/>
              <a:ext cx="5413660" cy="25697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defRPr/>
              </a:pPr>
              <a:endParaRPr lang="en-US" sz="1400" dirty="0">
                <a:solidFill>
                  <a:srgbClr val="FFFFFF"/>
                </a:solidFill>
                <a:effectLst>
                  <a:outerShdw blurRad="38100" dist="38100" dir="2700000" algn="tl">
                    <a:srgbClr val="000000">
                      <a:alpha val="43137"/>
                    </a:srgbClr>
                  </a:outerShdw>
                </a:effectLst>
                <a:latin typeface="Calibri" panose="020F0502020204030204"/>
                <a:cs typeface="Aharoni" panose="02010803020104030203" pitchFamily="2" charset="-79"/>
              </a:endParaRPr>
            </a:p>
          </p:txBody>
        </p:sp>
      </p:grpSp>
      <p:sp>
        <p:nvSpPr>
          <p:cNvPr id="3" name="Rechteck 2"/>
          <p:cNvSpPr/>
          <p:nvPr/>
        </p:nvSpPr>
        <p:spPr>
          <a:xfrm>
            <a:off x="299235" y="4301486"/>
            <a:ext cx="4572000" cy="1231106"/>
          </a:xfrm>
          <a:prstGeom prst="rect">
            <a:avLst/>
          </a:prstGeom>
        </p:spPr>
        <p:txBody>
          <a:bodyPr>
            <a:spAutoFit/>
          </a:bodyPr>
          <a:lstStyle/>
          <a:p>
            <a:r>
              <a:rPr lang="de-AT" dirty="0" smtClean="0">
                <a:solidFill>
                  <a:schemeClr val="bg2"/>
                </a:solidFill>
              </a:rPr>
              <a:t>„Es </a:t>
            </a:r>
            <a:r>
              <a:rPr lang="de-AT" dirty="0">
                <a:solidFill>
                  <a:schemeClr val="bg2"/>
                </a:solidFill>
              </a:rPr>
              <a:t>gibt in der ganzen Natur keinen wichtigeren, keinen der Betrachtung würdigeren Gegenstand als den Boden</a:t>
            </a:r>
            <a:r>
              <a:rPr lang="de-AT" dirty="0" smtClean="0">
                <a:solidFill>
                  <a:schemeClr val="bg2"/>
                </a:solidFill>
              </a:rPr>
              <a:t>.“</a:t>
            </a:r>
          </a:p>
          <a:p>
            <a:r>
              <a:rPr lang="de-AT" baseline="-25000" dirty="0" smtClean="0">
                <a:solidFill>
                  <a:schemeClr val="bg2"/>
                </a:solidFill>
              </a:rPr>
              <a:t> </a:t>
            </a:r>
            <a:r>
              <a:rPr lang="de-AT" sz="3000" baseline="-25000" dirty="0" smtClean="0">
                <a:solidFill>
                  <a:schemeClr val="bg2"/>
                </a:solidFill>
              </a:rPr>
              <a:t>~</a:t>
            </a:r>
            <a:r>
              <a:rPr lang="de-AT" dirty="0" smtClean="0">
                <a:solidFill>
                  <a:schemeClr val="bg2"/>
                </a:solidFill>
              </a:rPr>
              <a:t> Frédéric </a:t>
            </a:r>
            <a:r>
              <a:rPr lang="de-AT" dirty="0">
                <a:solidFill>
                  <a:schemeClr val="bg2"/>
                </a:solidFill>
              </a:rPr>
              <a:t>Albert </a:t>
            </a:r>
            <a:r>
              <a:rPr lang="de-AT" dirty="0" err="1">
                <a:solidFill>
                  <a:schemeClr val="bg2"/>
                </a:solidFill>
              </a:rPr>
              <a:t>Fallou</a:t>
            </a:r>
            <a:r>
              <a:rPr lang="de-AT" dirty="0">
                <a:solidFill>
                  <a:schemeClr val="bg2"/>
                </a:solidFill>
              </a:rPr>
              <a:t> </a:t>
            </a:r>
          </a:p>
        </p:txBody>
      </p:sp>
    </p:spTree>
    <p:extLst>
      <p:ext uri="{BB962C8B-B14F-4D97-AF65-F5344CB8AC3E}">
        <p14:creationId xmlns:p14="http://schemas.microsoft.com/office/powerpoint/2010/main" val="3148433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publik-PPT-4x3">
  <a:themeElements>
    <a:clrScheme name="vorlage-neu-2022">
      <a:dk1>
        <a:srgbClr val="000000"/>
      </a:dk1>
      <a:lt1>
        <a:srgbClr val="E6EFF3"/>
      </a:lt1>
      <a:dk2>
        <a:srgbClr val="000000"/>
      </a:dk2>
      <a:lt2>
        <a:srgbClr val="FFFFFF"/>
      </a:lt2>
      <a:accent1>
        <a:srgbClr val="E5310E"/>
      </a:accent1>
      <a:accent2>
        <a:srgbClr val="E5573B"/>
      </a:accent2>
      <a:accent3>
        <a:srgbClr val="EC6237"/>
      </a:accent3>
      <a:accent4>
        <a:srgbClr val="EB7E5C"/>
      </a:accent4>
      <a:accent5>
        <a:srgbClr val="F28F66"/>
      </a:accent5>
      <a:accent6>
        <a:srgbClr val="F0A282"/>
      </a:accent6>
      <a:hlink>
        <a:srgbClr val="1C1C1C"/>
      </a:hlink>
      <a:folHlink>
        <a:srgbClr val="63636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EF981F9A-09A3-464D-A232-30AD4D808D6B}" vid="{D00665D9-3FDA-4E74-9B45-3FABB670661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BML-PPT-4x3-Calibri_2022-neu</Template>
  <TotalTime>0</TotalTime>
  <Words>960</Words>
  <Application>Microsoft Office PowerPoint</Application>
  <PresentationFormat>Bildschirmpräsentation (4:3)</PresentationFormat>
  <Paragraphs>90</Paragraphs>
  <Slides>9</Slides>
  <Notes>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9</vt:i4>
      </vt:variant>
    </vt:vector>
  </HeadingPairs>
  <TitlesOfParts>
    <vt:vector size="18" baseType="lpstr">
      <vt:lpstr>Aharoni</vt:lpstr>
      <vt:lpstr>Arial</vt:lpstr>
      <vt:lpstr>Calibri</vt:lpstr>
      <vt:lpstr>Corbel</vt:lpstr>
      <vt:lpstr>Courier New</vt:lpstr>
      <vt:lpstr>Roboto</vt:lpstr>
      <vt:lpstr>Symbol</vt:lpstr>
      <vt:lpstr>Wingdings</vt:lpstr>
      <vt:lpstr>Republik-PPT-4x3</vt:lpstr>
      <vt:lpstr>Erosionsschutz in der GAP 2. Oktober Mistelbach</vt:lpstr>
      <vt:lpstr>Agrarumweltprogramm ÖPUL 2023  (inkl. Öko-Regelungen)</vt:lpstr>
      <vt:lpstr>Erosionsgefährdete Flächen</vt:lpstr>
      <vt:lpstr>Ansätze zur Reduktion des  Bodenabtrags</vt:lpstr>
      <vt:lpstr>Ansätze im ÖPUL 2023 zur Reduktion des Bodenabtrags</vt:lpstr>
      <vt:lpstr>Maßnahmen und Zahlen</vt:lpstr>
      <vt:lpstr>Erosionsschutz in der GAP - Zusammenfassung</vt:lpstr>
      <vt:lpstr>Zusammenfassung</vt:lpstr>
      <vt:lpstr>PowerPoint-Präsentation</vt:lpstr>
    </vt:vector>
  </TitlesOfParts>
  <Company>BMLFUW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Folienpräsentation maximal zweizeilig</dc:title>
  <dc:creator>ZACH, Heinz-Peter</dc:creator>
  <cp:lastModifiedBy>Spanischberger, Andrea</cp:lastModifiedBy>
  <cp:revision>30</cp:revision>
  <cp:lastPrinted>2023-11-08T15:04:11Z</cp:lastPrinted>
  <dcterms:created xsi:type="dcterms:W3CDTF">2023-11-08T14:26:55Z</dcterms:created>
  <dcterms:modified xsi:type="dcterms:W3CDTF">2024-09-18T13:23:45Z</dcterms:modified>
</cp:coreProperties>
</file>